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8" r:id="rId5"/>
    <p:sldId id="259" r:id="rId6"/>
    <p:sldId id="260" r:id="rId7"/>
  </p:sldIdLst>
  <p:sldSz cx="13012738" cy="7315200"/>
  <p:notesSz cx="9144000" cy="6858000"/>
  <p:defaultTextStyle>
    <a:defPPr>
      <a:defRPr lang="pl-PL"/>
    </a:defPPr>
    <a:lvl1pPr algn="l" defTabSz="1300163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649288" indent="-192088" algn="l" defTabSz="1300163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300163" indent="-385763" algn="l" defTabSz="1300163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951038" indent="-579438" algn="l" defTabSz="1300163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600325" indent="-771525" algn="l" defTabSz="1300163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4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26"/>
    <a:srgbClr val="00421F"/>
    <a:srgbClr val="0032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2" d="100"/>
          <a:sy n="102" d="100"/>
        </p:scale>
        <p:origin x="654" y="102"/>
      </p:cViewPr>
      <p:guideLst>
        <p:guide orient="horz" pos="2304"/>
        <p:guide pos="40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Łukasz Kopiasz" userId="2cef608b-39b6-4a72-92d3-e8d2bc9091b6" providerId="ADAL" clId="{0067BFFA-14B0-47B5-B0DA-B103DB5C36AB}"/>
  </pc:docChgLst>
  <pc:docChgLst>
    <pc:chgData name="Łukasz Kopiasz" userId="2cef608b-39b6-4a72-92d3-e8d2bc9091b6" providerId="ADAL" clId="{22A9948B-74C7-4156-BA48-4168BDFF56B5}"/>
    <pc:docChg chg="undo redo custSel addSld delSld modSld modMainMaster">
      <pc:chgData name="Łukasz Kopiasz" userId="2cef608b-39b6-4a72-92d3-e8d2bc9091b6" providerId="ADAL" clId="{22A9948B-74C7-4156-BA48-4168BDFF56B5}" dt="2023-12-14T12:48:34.980" v="225" actId="2696"/>
      <pc:docMkLst>
        <pc:docMk/>
      </pc:docMkLst>
      <pc:sldChg chg="addSp delSp modSp">
        <pc:chgData name="Łukasz Kopiasz" userId="2cef608b-39b6-4a72-92d3-e8d2bc9091b6" providerId="ADAL" clId="{22A9948B-74C7-4156-BA48-4168BDFF56B5}" dt="2023-12-14T12:48:32.865" v="224"/>
        <pc:sldMkLst>
          <pc:docMk/>
          <pc:sldMk cId="0" sldId="258"/>
        </pc:sldMkLst>
        <pc:spChg chg="add del mod">
          <ac:chgData name="Łukasz Kopiasz" userId="2cef608b-39b6-4a72-92d3-e8d2bc9091b6" providerId="ADAL" clId="{22A9948B-74C7-4156-BA48-4168BDFF56B5}" dt="2023-12-14T12:48:32.865" v="224"/>
          <ac:spMkLst>
            <pc:docMk/>
            <pc:sldMk cId="0" sldId="258"/>
            <ac:spMk id="10" creationId="{186EDDDF-16D4-47F9-A564-78DCAB896E59}"/>
          </ac:spMkLst>
        </pc:spChg>
        <pc:grpChg chg="add del">
          <ac:chgData name="Łukasz Kopiasz" userId="2cef608b-39b6-4a72-92d3-e8d2bc9091b6" providerId="ADAL" clId="{22A9948B-74C7-4156-BA48-4168BDFF56B5}" dt="2023-12-14T12:47:55.291" v="210" actId="478"/>
          <ac:grpSpMkLst>
            <pc:docMk/>
            <pc:sldMk cId="0" sldId="258"/>
            <ac:grpSpMk id="5" creationId="{DFA00F00-7233-44CA-BF4A-BC5DB2E94ADB}"/>
          </ac:grpSpMkLst>
        </pc:grpChg>
        <pc:picChg chg="add del">
          <ac:chgData name="Łukasz Kopiasz" userId="2cef608b-39b6-4a72-92d3-e8d2bc9091b6" providerId="ADAL" clId="{22A9948B-74C7-4156-BA48-4168BDFF56B5}" dt="2023-12-14T12:47:53.796" v="209" actId="478"/>
          <ac:picMkLst>
            <pc:docMk/>
            <pc:sldMk cId="0" sldId="258"/>
            <ac:picMk id="13" creationId="{901F806C-6441-4864-A3FE-9BBDF624B229}"/>
          </ac:picMkLst>
        </pc:picChg>
        <pc:cxnChg chg="add del">
          <ac:chgData name="Łukasz Kopiasz" userId="2cef608b-39b6-4a72-92d3-e8d2bc9091b6" providerId="ADAL" clId="{22A9948B-74C7-4156-BA48-4168BDFF56B5}" dt="2023-12-14T12:47:52.355" v="208" actId="478"/>
          <ac:cxnSpMkLst>
            <pc:docMk/>
            <pc:sldMk cId="0" sldId="258"/>
            <ac:cxnSpMk id="12" creationId="{E95C17AC-6861-46D0-B160-6643357CA108}"/>
          </ac:cxnSpMkLst>
        </pc:cxnChg>
      </pc:sldChg>
      <pc:sldChg chg="addSp delSp modSp">
        <pc:chgData name="Łukasz Kopiasz" userId="2cef608b-39b6-4a72-92d3-e8d2bc9091b6" providerId="ADAL" clId="{22A9948B-74C7-4156-BA48-4168BDFF56B5}" dt="2023-12-14T12:48:30.632" v="223"/>
        <pc:sldMkLst>
          <pc:docMk/>
          <pc:sldMk cId="0" sldId="259"/>
        </pc:sldMkLst>
        <pc:spChg chg="add del mod">
          <ac:chgData name="Łukasz Kopiasz" userId="2cef608b-39b6-4a72-92d3-e8d2bc9091b6" providerId="ADAL" clId="{22A9948B-74C7-4156-BA48-4168BDFF56B5}" dt="2023-12-14T12:48:30.632" v="223"/>
          <ac:spMkLst>
            <pc:docMk/>
            <pc:sldMk cId="0" sldId="259"/>
            <ac:spMk id="2" creationId="{00000000-0000-0000-0000-000000000000}"/>
          </ac:spMkLst>
        </pc:spChg>
        <pc:grpChg chg="add del">
          <ac:chgData name="Łukasz Kopiasz" userId="2cef608b-39b6-4a72-92d3-e8d2bc9091b6" providerId="ADAL" clId="{22A9948B-74C7-4156-BA48-4168BDFF56B5}" dt="2023-12-14T12:48:10.036" v="215" actId="478"/>
          <ac:grpSpMkLst>
            <pc:docMk/>
            <pc:sldMk cId="0" sldId="259"/>
            <ac:grpSpMk id="10" creationId="{38C69AAB-5BCE-4B94-9C30-3CA7E9D46BA8}"/>
          </ac:grpSpMkLst>
        </pc:grpChg>
        <pc:picChg chg="add del mod">
          <ac:chgData name="Łukasz Kopiasz" userId="2cef608b-39b6-4a72-92d3-e8d2bc9091b6" providerId="ADAL" clId="{22A9948B-74C7-4156-BA48-4168BDFF56B5}" dt="2023-12-14T12:48:08.267" v="214" actId="478"/>
          <ac:picMkLst>
            <pc:docMk/>
            <pc:sldMk cId="0" sldId="259"/>
            <ac:picMk id="11" creationId="{C5F076A4-10DF-46BC-8133-28863907CC79}"/>
          </ac:picMkLst>
        </pc:picChg>
        <pc:cxnChg chg="add del">
          <ac:chgData name="Łukasz Kopiasz" userId="2cef608b-39b6-4a72-92d3-e8d2bc9091b6" providerId="ADAL" clId="{22A9948B-74C7-4156-BA48-4168BDFF56B5}" dt="2023-12-14T12:48:02.995" v="211" actId="478"/>
          <ac:cxnSpMkLst>
            <pc:docMk/>
            <pc:sldMk cId="0" sldId="259"/>
            <ac:cxnSpMk id="9" creationId="{00000000-0000-0000-0000-000000000000}"/>
          </ac:cxnSpMkLst>
        </pc:cxnChg>
      </pc:sldChg>
      <pc:sldChg chg="delSp modSp">
        <pc:chgData name="Łukasz Kopiasz" userId="2cef608b-39b6-4a72-92d3-e8d2bc9091b6" providerId="ADAL" clId="{22A9948B-74C7-4156-BA48-4168BDFF56B5}" dt="2023-12-14T12:48:27.897" v="222"/>
        <pc:sldMkLst>
          <pc:docMk/>
          <pc:sldMk cId="0" sldId="260"/>
        </pc:sldMkLst>
        <pc:spChg chg="mod">
          <ac:chgData name="Łukasz Kopiasz" userId="2cef608b-39b6-4a72-92d3-e8d2bc9091b6" providerId="ADAL" clId="{22A9948B-74C7-4156-BA48-4168BDFF56B5}" dt="2023-12-14T12:48:27.897" v="222"/>
          <ac:spMkLst>
            <pc:docMk/>
            <pc:sldMk cId="0" sldId="260"/>
            <ac:spMk id="8" creationId="{ACB85762-DD3F-4F4B-8174-DB67F5F048C1}"/>
          </ac:spMkLst>
        </pc:spChg>
        <pc:grpChg chg="del">
          <ac:chgData name="Łukasz Kopiasz" userId="2cef608b-39b6-4a72-92d3-e8d2bc9091b6" providerId="ADAL" clId="{22A9948B-74C7-4156-BA48-4168BDFF56B5}" dt="2023-12-14T12:48:17.069" v="218" actId="478"/>
          <ac:grpSpMkLst>
            <pc:docMk/>
            <pc:sldMk cId="0" sldId="260"/>
            <ac:grpSpMk id="7" creationId="{30623831-89B3-45BB-BBD7-5DEDF33687B3}"/>
          </ac:grpSpMkLst>
        </pc:grpChg>
        <pc:picChg chg="del">
          <ac:chgData name="Łukasz Kopiasz" userId="2cef608b-39b6-4a72-92d3-e8d2bc9091b6" providerId="ADAL" clId="{22A9948B-74C7-4156-BA48-4168BDFF56B5}" dt="2023-12-14T12:48:15.756" v="217" actId="478"/>
          <ac:picMkLst>
            <pc:docMk/>
            <pc:sldMk cId="0" sldId="260"/>
            <ac:picMk id="12" creationId="{DBA19A8F-73F8-4E6E-BA53-A311F0BB7200}"/>
          </ac:picMkLst>
        </pc:picChg>
        <pc:cxnChg chg="del">
          <ac:chgData name="Łukasz Kopiasz" userId="2cef608b-39b6-4a72-92d3-e8d2bc9091b6" providerId="ADAL" clId="{22A9948B-74C7-4156-BA48-4168BDFF56B5}" dt="2023-12-14T12:48:14.626" v="216" actId="478"/>
          <ac:cxnSpMkLst>
            <pc:docMk/>
            <pc:sldMk cId="0" sldId="260"/>
            <ac:cxnSpMk id="10" creationId="{3958047B-1D76-4609-A2B2-165FFF585219}"/>
          </ac:cxnSpMkLst>
        </pc:cxnChg>
      </pc:sldChg>
      <pc:sldChg chg="add del">
        <pc:chgData name="Łukasz Kopiasz" userId="2cef608b-39b6-4a72-92d3-e8d2bc9091b6" providerId="ADAL" clId="{22A9948B-74C7-4156-BA48-4168BDFF56B5}" dt="2023-12-14T12:48:34.980" v="225" actId="2696"/>
        <pc:sldMkLst>
          <pc:docMk/>
          <pc:sldMk cId="245930042" sldId="261"/>
        </pc:sldMkLst>
      </pc:sldChg>
      <pc:sldChg chg="add del">
        <pc:chgData name="Łukasz Kopiasz" userId="2cef608b-39b6-4a72-92d3-e8d2bc9091b6" providerId="ADAL" clId="{22A9948B-74C7-4156-BA48-4168BDFF56B5}" dt="2023-12-14T12:38:47.985" v="1" actId="2696"/>
        <pc:sldMkLst>
          <pc:docMk/>
          <pc:sldMk cId="265767837" sldId="261"/>
        </pc:sldMkLst>
      </pc:sldChg>
      <pc:sldChg chg="add del">
        <pc:chgData name="Łukasz Kopiasz" userId="2cef608b-39b6-4a72-92d3-e8d2bc9091b6" providerId="ADAL" clId="{22A9948B-74C7-4156-BA48-4168BDFF56B5}" dt="2023-12-14T12:43:03.129" v="94"/>
        <pc:sldMkLst>
          <pc:docMk/>
          <pc:sldMk cId="345523399" sldId="261"/>
        </pc:sldMkLst>
      </pc:sldChg>
      <pc:sldChg chg="add del">
        <pc:chgData name="Łukasz Kopiasz" userId="2cef608b-39b6-4a72-92d3-e8d2bc9091b6" providerId="ADAL" clId="{22A9948B-74C7-4156-BA48-4168BDFF56B5}" dt="2023-12-14T12:48:22.440" v="220"/>
        <pc:sldMkLst>
          <pc:docMk/>
          <pc:sldMk cId="2090150761" sldId="261"/>
        </pc:sldMkLst>
      </pc:sldChg>
      <pc:sldMasterChg chg="addSp delSp modSp modSldLayout">
        <pc:chgData name="Łukasz Kopiasz" userId="2cef608b-39b6-4a72-92d3-e8d2bc9091b6" providerId="ADAL" clId="{22A9948B-74C7-4156-BA48-4168BDFF56B5}" dt="2023-12-14T12:47:35.791" v="207"/>
        <pc:sldMasterMkLst>
          <pc:docMk/>
          <pc:sldMasterMk cId="0" sldId="2147483648"/>
        </pc:sldMasterMkLst>
        <pc:spChg chg="add del">
          <ac:chgData name="Łukasz Kopiasz" userId="2cef608b-39b6-4a72-92d3-e8d2bc9091b6" providerId="ADAL" clId="{22A9948B-74C7-4156-BA48-4168BDFF56B5}" dt="2023-12-14T12:43:24.154" v="100" actId="478"/>
          <ac:spMkLst>
            <pc:docMk/>
            <pc:sldMasterMk cId="0" sldId="2147483648"/>
            <ac:spMk id="4" creationId="{00000000-0000-0000-0000-000000000000}"/>
          </ac:spMkLst>
        </pc:spChg>
        <pc:spChg chg="add del">
          <ac:chgData name="Łukasz Kopiasz" userId="2cef608b-39b6-4a72-92d3-e8d2bc9091b6" providerId="ADAL" clId="{22A9948B-74C7-4156-BA48-4168BDFF56B5}" dt="2023-12-14T12:43:26.267" v="101" actId="478"/>
          <ac:spMkLst>
            <pc:docMk/>
            <pc:sldMasterMk cId="0" sldId="2147483648"/>
            <ac:spMk id="5" creationId="{00000000-0000-0000-0000-000000000000}"/>
          </ac:spMkLst>
        </pc:spChg>
        <pc:spChg chg="add del">
          <ac:chgData name="Łukasz Kopiasz" userId="2cef608b-39b6-4a72-92d3-e8d2bc9091b6" providerId="ADAL" clId="{22A9948B-74C7-4156-BA48-4168BDFF56B5}" dt="2023-12-14T12:43:27.596" v="102" actId="478"/>
          <ac:spMkLst>
            <pc:docMk/>
            <pc:sldMasterMk cId="0" sldId="2147483648"/>
            <ac:spMk id="6" creationId="{00000000-0000-0000-0000-000000000000}"/>
          </ac:spMkLst>
        </pc:spChg>
        <pc:spChg chg="add del">
          <ac:chgData name="Łukasz Kopiasz" userId="2cef608b-39b6-4a72-92d3-e8d2bc9091b6" providerId="ADAL" clId="{22A9948B-74C7-4156-BA48-4168BDFF56B5}" dt="2023-12-14T12:41:46.603" v="68"/>
          <ac:spMkLst>
            <pc:docMk/>
            <pc:sldMasterMk cId="0" sldId="2147483648"/>
            <ac:spMk id="7" creationId="{54D58BBF-106C-443E-B5E9-6C087E4D6644}"/>
          </ac:spMkLst>
        </pc:spChg>
        <pc:spChg chg="add del">
          <ac:chgData name="Łukasz Kopiasz" userId="2cef608b-39b6-4a72-92d3-e8d2bc9091b6" providerId="ADAL" clId="{22A9948B-74C7-4156-BA48-4168BDFF56B5}" dt="2023-12-14T12:41:48.955" v="70"/>
          <ac:spMkLst>
            <pc:docMk/>
            <pc:sldMasterMk cId="0" sldId="2147483648"/>
            <ac:spMk id="13" creationId="{F4549F33-C3A8-41BC-A31C-36E8074D6369}"/>
          </ac:spMkLst>
        </pc:spChg>
        <pc:spChg chg="add del mod">
          <ac:chgData name="Łukasz Kopiasz" userId="2cef608b-39b6-4a72-92d3-e8d2bc9091b6" providerId="ADAL" clId="{22A9948B-74C7-4156-BA48-4168BDFF56B5}" dt="2023-12-14T12:42:19.860" v="85"/>
          <ac:spMkLst>
            <pc:docMk/>
            <pc:sldMasterMk cId="0" sldId="2147483648"/>
            <ac:spMk id="19" creationId="{58C5B5CD-54DF-4E77-8EAB-F6DAB00763BB}"/>
          </ac:spMkLst>
        </pc:spChg>
        <pc:spChg chg="add del">
          <ac:chgData name="Łukasz Kopiasz" userId="2cef608b-39b6-4a72-92d3-e8d2bc9091b6" providerId="ADAL" clId="{22A9948B-74C7-4156-BA48-4168BDFF56B5}" dt="2023-12-14T12:43:22.043" v="99"/>
          <ac:spMkLst>
            <pc:docMk/>
            <pc:sldMasterMk cId="0" sldId="2147483648"/>
            <ac:spMk id="25" creationId="{B2B24A50-8C13-44C4-831D-835F46AFB32E}"/>
          </ac:spMkLst>
        </pc:spChg>
        <pc:spChg chg="add mod">
          <ac:chgData name="Łukasz Kopiasz" userId="2cef608b-39b6-4a72-92d3-e8d2bc9091b6" providerId="ADAL" clId="{22A9948B-74C7-4156-BA48-4168BDFF56B5}" dt="2023-12-14T12:45:53.607" v="167" actId="20577"/>
          <ac:spMkLst>
            <pc:docMk/>
            <pc:sldMasterMk cId="0" sldId="2147483648"/>
            <ac:spMk id="31" creationId="{B7188B1C-79F2-4DBE-8785-E0AA05FACB9D}"/>
          </ac:spMkLst>
        </pc:spChg>
        <pc:grpChg chg="add del">
          <ac:chgData name="Łukasz Kopiasz" userId="2cef608b-39b6-4a72-92d3-e8d2bc9091b6" providerId="ADAL" clId="{22A9948B-74C7-4156-BA48-4168BDFF56B5}" dt="2023-12-14T12:41:46.603" v="68"/>
          <ac:grpSpMkLst>
            <pc:docMk/>
            <pc:sldMasterMk cId="0" sldId="2147483648"/>
            <ac:grpSpMk id="10" creationId="{6035F443-78CF-45F2-A593-58E8DFB419A3}"/>
          </ac:grpSpMkLst>
        </pc:grpChg>
        <pc:grpChg chg="add del">
          <ac:chgData name="Łukasz Kopiasz" userId="2cef608b-39b6-4a72-92d3-e8d2bc9091b6" providerId="ADAL" clId="{22A9948B-74C7-4156-BA48-4168BDFF56B5}" dt="2023-12-14T12:41:48.955" v="70"/>
          <ac:grpSpMkLst>
            <pc:docMk/>
            <pc:sldMasterMk cId="0" sldId="2147483648"/>
            <ac:grpSpMk id="16" creationId="{F0665690-0891-4A1B-A2C2-87DB72024762}"/>
          </ac:grpSpMkLst>
        </pc:grpChg>
        <pc:grpChg chg="add del">
          <ac:chgData name="Łukasz Kopiasz" userId="2cef608b-39b6-4a72-92d3-e8d2bc9091b6" providerId="ADAL" clId="{22A9948B-74C7-4156-BA48-4168BDFF56B5}" dt="2023-12-14T12:42:19.860" v="85"/>
          <ac:grpSpMkLst>
            <pc:docMk/>
            <pc:sldMasterMk cId="0" sldId="2147483648"/>
            <ac:grpSpMk id="22" creationId="{FD65CAF2-CF5B-489A-BC2B-7EBB0F2952CE}"/>
          </ac:grpSpMkLst>
        </pc:grpChg>
        <pc:grpChg chg="add del">
          <ac:chgData name="Łukasz Kopiasz" userId="2cef608b-39b6-4a72-92d3-e8d2bc9091b6" providerId="ADAL" clId="{22A9948B-74C7-4156-BA48-4168BDFF56B5}" dt="2023-12-14T12:43:22.043" v="99"/>
          <ac:grpSpMkLst>
            <pc:docMk/>
            <pc:sldMasterMk cId="0" sldId="2147483648"/>
            <ac:grpSpMk id="28" creationId="{5DBA45A0-0221-43B3-BC73-6578A723EA4D}"/>
          </ac:grpSpMkLst>
        </pc:grpChg>
        <pc:grpChg chg="add mod">
          <ac:chgData name="Łukasz Kopiasz" userId="2cef608b-39b6-4a72-92d3-e8d2bc9091b6" providerId="ADAL" clId="{22A9948B-74C7-4156-BA48-4168BDFF56B5}" dt="2023-12-14T12:44:01.087" v="114" actId="1076"/>
          <ac:grpSpMkLst>
            <pc:docMk/>
            <pc:sldMasterMk cId="0" sldId="2147483648"/>
            <ac:grpSpMk id="34" creationId="{D66DE4D6-00B7-4445-8D69-9E68DCD240E6}"/>
          </ac:grpSpMkLst>
        </pc:grpChg>
        <pc:picChg chg="add del">
          <ac:chgData name="Łukasz Kopiasz" userId="2cef608b-39b6-4a72-92d3-e8d2bc9091b6" providerId="ADAL" clId="{22A9948B-74C7-4156-BA48-4168BDFF56B5}" dt="2023-12-14T12:41:46.603" v="68"/>
          <ac:picMkLst>
            <pc:docMk/>
            <pc:sldMasterMk cId="0" sldId="2147483648"/>
            <ac:picMk id="9" creationId="{195E42AE-B995-4457-9184-54D30DFDC4D8}"/>
          </ac:picMkLst>
        </pc:picChg>
        <pc:picChg chg="add del">
          <ac:chgData name="Łukasz Kopiasz" userId="2cef608b-39b6-4a72-92d3-e8d2bc9091b6" providerId="ADAL" clId="{22A9948B-74C7-4156-BA48-4168BDFF56B5}" dt="2023-12-14T12:41:48.955" v="70"/>
          <ac:picMkLst>
            <pc:docMk/>
            <pc:sldMasterMk cId="0" sldId="2147483648"/>
            <ac:picMk id="15" creationId="{84145A64-D960-4555-82EB-78CF06814449}"/>
          </ac:picMkLst>
        </pc:picChg>
        <pc:picChg chg="add del">
          <ac:chgData name="Łukasz Kopiasz" userId="2cef608b-39b6-4a72-92d3-e8d2bc9091b6" providerId="ADAL" clId="{22A9948B-74C7-4156-BA48-4168BDFF56B5}" dt="2023-12-14T12:42:19.860" v="85"/>
          <ac:picMkLst>
            <pc:docMk/>
            <pc:sldMasterMk cId="0" sldId="2147483648"/>
            <ac:picMk id="21" creationId="{4995C554-35BA-4B28-8A23-AEC2CCF7AA84}"/>
          </ac:picMkLst>
        </pc:picChg>
        <pc:picChg chg="add del">
          <ac:chgData name="Łukasz Kopiasz" userId="2cef608b-39b6-4a72-92d3-e8d2bc9091b6" providerId="ADAL" clId="{22A9948B-74C7-4156-BA48-4168BDFF56B5}" dt="2023-12-14T12:43:22.043" v="99"/>
          <ac:picMkLst>
            <pc:docMk/>
            <pc:sldMasterMk cId="0" sldId="2147483648"/>
            <ac:picMk id="27" creationId="{38643929-BE48-4221-8298-3142B162D4F4}"/>
          </ac:picMkLst>
        </pc:picChg>
        <pc:picChg chg="add mod">
          <ac:chgData name="Łukasz Kopiasz" userId="2cef608b-39b6-4a72-92d3-e8d2bc9091b6" providerId="ADAL" clId="{22A9948B-74C7-4156-BA48-4168BDFF56B5}" dt="2023-12-14T12:43:58.146" v="113" actId="1076"/>
          <ac:picMkLst>
            <pc:docMk/>
            <pc:sldMasterMk cId="0" sldId="2147483648"/>
            <ac:picMk id="33" creationId="{88D6DF59-F6AD-4760-A582-4B6963BE6077}"/>
          </ac:picMkLst>
        </pc:picChg>
        <pc:cxnChg chg="add del">
          <ac:chgData name="Łukasz Kopiasz" userId="2cef608b-39b6-4a72-92d3-e8d2bc9091b6" providerId="ADAL" clId="{22A9948B-74C7-4156-BA48-4168BDFF56B5}" dt="2023-12-14T12:41:46.603" v="68"/>
          <ac:cxnSpMkLst>
            <pc:docMk/>
            <pc:sldMasterMk cId="0" sldId="2147483648"/>
            <ac:cxnSpMk id="8" creationId="{4B34CDBF-556C-4307-B339-5C373104A9D2}"/>
          </ac:cxnSpMkLst>
        </pc:cxnChg>
        <pc:cxnChg chg="add del">
          <ac:chgData name="Łukasz Kopiasz" userId="2cef608b-39b6-4a72-92d3-e8d2bc9091b6" providerId="ADAL" clId="{22A9948B-74C7-4156-BA48-4168BDFF56B5}" dt="2023-12-14T12:41:48.955" v="70"/>
          <ac:cxnSpMkLst>
            <pc:docMk/>
            <pc:sldMasterMk cId="0" sldId="2147483648"/>
            <ac:cxnSpMk id="14" creationId="{8C02B3D5-11A2-4B1E-94E8-B82D8D23644B}"/>
          </ac:cxnSpMkLst>
        </pc:cxnChg>
        <pc:cxnChg chg="add del">
          <ac:chgData name="Łukasz Kopiasz" userId="2cef608b-39b6-4a72-92d3-e8d2bc9091b6" providerId="ADAL" clId="{22A9948B-74C7-4156-BA48-4168BDFF56B5}" dt="2023-12-14T12:42:19.860" v="85"/>
          <ac:cxnSpMkLst>
            <pc:docMk/>
            <pc:sldMasterMk cId="0" sldId="2147483648"/>
            <ac:cxnSpMk id="20" creationId="{D91ECBD9-B0AC-44C3-B474-B21D10FEB35E}"/>
          </ac:cxnSpMkLst>
        </pc:cxnChg>
        <pc:cxnChg chg="add del">
          <ac:chgData name="Łukasz Kopiasz" userId="2cef608b-39b6-4a72-92d3-e8d2bc9091b6" providerId="ADAL" clId="{22A9948B-74C7-4156-BA48-4168BDFF56B5}" dt="2023-12-14T12:43:22.043" v="99"/>
          <ac:cxnSpMkLst>
            <pc:docMk/>
            <pc:sldMasterMk cId="0" sldId="2147483648"/>
            <ac:cxnSpMk id="26" creationId="{A402C241-965D-4987-8C02-71F7A1521455}"/>
          </ac:cxnSpMkLst>
        </pc:cxnChg>
        <pc:cxnChg chg="add mod">
          <ac:chgData name="Łukasz Kopiasz" userId="2cef608b-39b6-4a72-92d3-e8d2bc9091b6" providerId="ADAL" clId="{22A9948B-74C7-4156-BA48-4168BDFF56B5}" dt="2023-12-14T12:44:04.042" v="115" actId="1076"/>
          <ac:cxnSpMkLst>
            <pc:docMk/>
            <pc:sldMasterMk cId="0" sldId="2147483648"/>
            <ac:cxnSpMk id="32" creationId="{5F46401E-050D-45B7-9897-CDD7C865F490}"/>
          </ac:cxnSpMkLst>
        </pc:cxnChg>
        <pc:sldLayoutChg chg="addSp delSp">
          <pc:chgData name="Łukasz Kopiasz" userId="2cef608b-39b6-4a72-92d3-e8d2bc9091b6" providerId="ADAL" clId="{22A9948B-74C7-4156-BA48-4168BDFF56B5}" dt="2023-12-14T12:46:03.678" v="169"/>
          <pc:sldLayoutMkLst>
            <pc:docMk/>
            <pc:sldMasterMk cId="0" sldId="2147483648"/>
            <pc:sldLayoutMk cId="0" sldId="2147483649"/>
          </pc:sldLayoutMkLst>
          <pc:spChg chg="del">
            <ac:chgData name="Łukasz Kopiasz" userId="2cef608b-39b6-4a72-92d3-e8d2bc9091b6" providerId="ADAL" clId="{22A9948B-74C7-4156-BA48-4168BDFF56B5}" dt="2023-12-14T12:39:06.147" v="2" actId="478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del">
            <ac:chgData name="Łukasz Kopiasz" userId="2cef608b-39b6-4a72-92d3-e8d2bc9091b6" providerId="ADAL" clId="{22A9948B-74C7-4156-BA48-4168BDFF56B5}" dt="2023-12-14T12:39:09.449" v="3" actId="478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  <pc:spChg chg="del">
            <ac:chgData name="Łukasz Kopiasz" userId="2cef608b-39b6-4a72-92d3-e8d2bc9091b6" providerId="ADAL" clId="{22A9948B-74C7-4156-BA48-4168BDFF56B5}" dt="2023-12-14T12:39:10.530" v="4" actId="478"/>
            <ac:spMkLst>
              <pc:docMk/>
              <pc:sldMasterMk cId="0" sldId="2147483648"/>
              <pc:sldLayoutMk cId="0" sldId="2147483649"/>
              <ac:spMk id="6" creationId="{00000000-0000-0000-0000-000000000000}"/>
            </ac:spMkLst>
          </pc:spChg>
          <pc:spChg chg="add del">
            <ac:chgData name="Łukasz Kopiasz" userId="2cef608b-39b6-4a72-92d3-e8d2bc9091b6" providerId="ADAL" clId="{22A9948B-74C7-4156-BA48-4168BDFF56B5}" dt="2023-12-14T12:41:40.083" v="64" actId="478"/>
            <ac:spMkLst>
              <pc:docMk/>
              <pc:sldMasterMk cId="0" sldId="2147483648"/>
              <pc:sldLayoutMk cId="0" sldId="2147483649"/>
              <ac:spMk id="7" creationId="{BB84F92C-B426-4EB8-9C19-BE3EFFBBA2DE}"/>
            </ac:spMkLst>
          </pc:spChg>
          <pc:spChg chg="add del">
            <ac:chgData name="Łukasz Kopiasz" userId="2cef608b-39b6-4a72-92d3-e8d2bc9091b6" providerId="ADAL" clId="{22A9948B-74C7-4156-BA48-4168BDFF56B5}" dt="2023-12-14T12:43:11.496" v="97"/>
            <ac:spMkLst>
              <pc:docMk/>
              <pc:sldMasterMk cId="0" sldId="2147483648"/>
              <pc:sldLayoutMk cId="0" sldId="2147483649"/>
              <ac:spMk id="13" creationId="{31B06B5A-9189-4245-B051-404962A4B75E}"/>
            </ac:spMkLst>
          </pc:spChg>
          <pc:spChg chg="add del">
            <ac:chgData name="Łukasz Kopiasz" userId="2cef608b-39b6-4a72-92d3-e8d2bc9091b6" providerId="ADAL" clId="{22A9948B-74C7-4156-BA48-4168BDFF56B5}" dt="2023-12-14T12:46:03.506" v="168" actId="478"/>
            <ac:spMkLst>
              <pc:docMk/>
              <pc:sldMasterMk cId="0" sldId="2147483648"/>
              <pc:sldLayoutMk cId="0" sldId="2147483649"/>
              <ac:spMk id="19" creationId="{FC8D5839-72E6-4757-9D58-0EB7EAFC8060}"/>
            </ac:spMkLst>
          </pc:spChg>
          <pc:spChg chg="add">
            <ac:chgData name="Łukasz Kopiasz" userId="2cef608b-39b6-4a72-92d3-e8d2bc9091b6" providerId="ADAL" clId="{22A9948B-74C7-4156-BA48-4168BDFF56B5}" dt="2023-12-14T12:46:03.678" v="169"/>
            <ac:spMkLst>
              <pc:docMk/>
              <pc:sldMasterMk cId="0" sldId="2147483648"/>
              <pc:sldLayoutMk cId="0" sldId="2147483649"/>
              <ac:spMk id="20" creationId="{4477F4B7-65A7-4D7B-B8D1-5DC5A2E60236}"/>
            </ac:spMkLst>
          </pc:spChg>
          <pc:grpChg chg="add del">
            <ac:chgData name="Łukasz Kopiasz" userId="2cef608b-39b6-4a72-92d3-e8d2bc9091b6" providerId="ADAL" clId="{22A9948B-74C7-4156-BA48-4168BDFF56B5}" dt="2023-12-14T12:41:40.083" v="64" actId="478"/>
            <ac:grpSpMkLst>
              <pc:docMk/>
              <pc:sldMasterMk cId="0" sldId="2147483648"/>
              <pc:sldLayoutMk cId="0" sldId="2147483649"/>
              <ac:grpSpMk id="10" creationId="{D6178B4D-4F52-41F3-B890-5149E2C31A58}"/>
            </ac:grpSpMkLst>
          </pc:grpChg>
          <pc:grpChg chg="add del">
            <ac:chgData name="Łukasz Kopiasz" userId="2cef608b-39b6-4a72-92d3-e8d2bc9091b6" providerId="ADAL" clId="{22A9948B-74C7-4156-BA48-4168BDFF56B5}" dt="2023-12-14T12:43:11.496" v="97"/>
            <ac:grpSpMkLst>
              <pc:docMk/>
              <pc:sldMasterMk cId="0" sldId="2147483648"/>
              <pc:sldLayoutMk cId="0" sldId="2147483649"/>
              <ac:grpSpMk id="16" creationId="{EA4EAA5D-073E-4DBC-8175-C19D4F60A8C3}"/>
            </ac:grpSpMkLst>
          </pc:grpChg>
          <pc:picChg chg="add del">
            <ac:chgData name="Łukasz Kopiasz" userId="2cef608b-39b6-4a72-92d3-e8d2bc9091b6" providerId="ADAL" clId="{22A9948B-74C7-4156-BA48-4168BDFF56B5}" dt="2023-12-14T12:41:40.083" v="64" actId="478"/>
            <ac:picMkLst>
              <pc:docMk/>
              <pc:sldMasterMk cId="0" sldId="2147483648"/>
              <pc:sldLayoutMk cId="0" sldId="2147483649"/>
              <ac:picMk id="9" creationId="{595E4C8D-E6F5-4686-92EA-5B7A5211A490}"/>
            </ac:picMkLst>
          </pc:picChg>
          <pc:picChg chg="add del">
            <ac:chgData name="Łukasz Kopiasz" userId="2cef608b-39b6-4a72-92d3-e8d2bc9091b6" providerId="ADAL" clId="{22A9948B-74C7-4156-BA48-4168BDFF56B5}" dt="2023-12-14T12:43:11.496" v="97"/>
            <ac:picMkLst>
              <pc:docMk/>
              <pc:sldMasterMk cId="0" sldId="2147483648"/>
              <pc:sldLayoutMk cId="0" sldId="2147483649"/>
              <ac:picMk id="15" creationId="{FC18EBFE-449D-47B6-9F1B-C1B0D3F9083B}"/>
            </ac:picMkLst>
          </pc:picChg>
          <pc:cxnChg chg="add del">
            <ac:chgData name="Łukasz Kopiasz" userId="2cef608b-39b6-4a72-92d3-e8d2bc9091b6" providerId="ADAL" clId="{22A9948B-74C7-4156-BA48-4168BDFF56B5}" dt="2023-12-14T12:41:40.083" v="64" actId="478"/>
            <ac:cxnSpMkLst>
              <pc:docMk/>
              <pc:sldMasterMk cId="0" sldId="2147483648"/>
              <pc:sldLayoutMk cId="0" sldId="2147483649"/>
              <ac:cxnSpMk id="8" creationId="{BA83C4A8-582C-4932-8ED2-FF63A1DECF6E}"/>
            </ac:cxnSpMkLst>
          </pc:cxnChg>
          <pc:cxnChg chg="add del">
            <ac:chgData name="Łukasz Kopiasz" userId="2cef608b-39b6-4a72-92d3-e8d2bc9091b6" providerId="ADAL" clId="{22A9948B-74C7-4156-BA48-4168BDFF56B5}" dt="2023-12-14T12:43:11.496" v="97"/>
            <ac:cxnSpMkLst>
              <pc:docMk/>
              <pc:sldMasterMk cId="0" sldId="2147483648"/>
              <pc:sldLayoutMk cId="0" sldId="2147483649"/>
              <ac:cxnSpMk id="14" creationId="{20D8FE4D-51CB-44EC-9ABB-1416BF311392}"/>
            </ac:cxnSpMkLst>
          </pc:cxnChg>
        </pc:sldLayoutChg>
        <pc:sldLayoutChg chg="addSp delSp modSp">
          <pc:chgData name="Łukasz Kopiasz" userId="2cef608b-39b6-4a72-92d3-e8d2bc9091b6" providerId="ADAL" clId="{22A9948B-74C7-4156-BA48-4168BDFF56B5}" dt="2023-12-14T12:46:07.161" v="171"/>
          <pc:sldLayoutMkLst>
            <pc:docMk/>
            <pc:sldMasterMk cId="0" sldId="2147483648"/>
            <pc:sldLayoutMk cId="0" sldId="2147483650"/>
          </pc:sldLayoutMkLst>
          <pc:spChg chg="del">
            <ac:chgData name="Łukasz Kopiasz" userId="2cef608b-39b6-4a72-92d3-e8d2bc9091b6" providerId="ADAL" clId="{22A9948B-74C7-4156-BA48-4168BDFF56B5}" dt="2023-12-14T12:39:21.576" v="8" actId="478"/>
            <ac:spMkLst>
              <pc:docMk/>
              <pc:sldMasterMk cId="0" sldId="2147483648"/>
              <pc:sldLayoutMk cId="0" sldId="2147483650"/>
              <ac:spMk id="4" creationId="{00000000-0000-0000-0000-000000000000}"/>
            </ac:spMkLst>
          </pc:spChg>
          <pc:spChg chg="del">
            <ac:chgData name="Łukasz Kopiasz" userId="2cef608b-39b6-4a72-92d3-e8d2bc9091b6" providerId="ADAL" clId="{22A9948B-74C7-4156-BA48-4168BDFF56B5}" dt="2023-12-14T12:39:23.778" v="9" actId="478"/>
            <ac:spMkLst>
              <pc:docMk/>
              <pc:sldMasterMk cId="0" sldId="2147483648"/>
              <pc:sldLayoutMk cId="0" sldId="2147483650"/>
              <ac:spMk id="5" creationId="{00000000-0000-0000-0000-000000000000}"/>
            </ac:spMkLst>
          </pc:spChg>
          <pc:spChg chg="del">
            <ac:chgData name="Łukasz Kopiasz" userId="2cef608b-39b6-4a72-92d3-e8d2bc9091b6" providerId="ADAL" clId="{22A9948B-74C7-4156-BA48-4168BDFF56B5}" dt="2023-12-14T12:39:25.648" v="10" actId="478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  <pc:spChg chg="add del">
            <ac:chgData name="Łukasz Kopiasz" userId="2cef608b-39b6-4a72-92d3-e8d2bc9091b6" providerId="ADAL" clId="{22A9948B-74C7-4156-BA48-4168BDFF56B5}" dt="2023-12-14T12:39:20.177" v="7"/>
            <ac:spMkLst>
              <pc:docMk/>
              <pc:sldMasterMk cId="0" sldId="2147483648"/>
              <pc:sldLayoutMk cId="0" sldId="2147483650"/>
              <ac:spMk id="7" creationId="{3F66D845-770B-4B5B-ADC0-B8CD92E9D246}"/>
            </ac:spMkLst>
          </pc:spChg>
          <pc:spChg chg="add del mod">
            <ac:chgData name="Łukasz Kopiasz" userId="2cef608b-39b6-4a72-92d3-e8d2bc9091b6" providerId="ADAL" clId="{22A9948B-74C7-4156-BA48-4168BDFF56B5}" dt="2023-12-14T12:44:48.956" v="124" actId="478"/>
            <ac:spMkLst>
              <pc:docMk/>
              <pc:sldMasterMk cId="0" sldId="2147483648"/>
              <pc:sldLayoutMk cId="0" sldId="2147483650"/>
              <ac:spMk id="13" creationId="{7E6F8A27-84AD-4B86-97C3-912913483F5B}"/>
            </ac:spMkLst>
          </pc:spChg>
          <pc:spChg chg="add del">
            <ac:chgData name="Łukasz Kopiasz" userId="2cef608b-39b6-4a72-92d3-e8d2bc9091b6" providerId="ADAL" clId="{22A9948B-74C7-4156-BA48-4168BDFF56B5}" dt="2023-12-14T12:44:47.730" v="123"/>
            <ac:spMkLst>
              <pc:docMk/>
              <pc:sldMasterMk cId="0" sldId="2147483648"/>
              <pc:sldLayoutMk cId="0" sldId="2147483650"/>
              <ac:spMk id="19" creationId="{970AB0E6-6F6C-44F0-8DAB-37D27A0FC303}"/>
            </ac:spMkLst>
          </pc:spChg>
          <pc:spChg chg="add del">
            <ac:chgData name="Łukasz Kopiasz" userId="2cef608b-39b6-4a72-92d3-e8d2bc9091b6" providerId="ADAL" clId="{22A9948B-74C7-4156-BA48-4168BDFF56B5}" dt="2023-12-14T12:45:13.644" v="133" actId="478"/>
            <ac:spMkLst>
              <pc:docMk/>
              <pc:sldMasterMk cId="0" sldId="2147483648"/>
              <pc:sldLayoutMk cId="0" sldId="2147483650"/>
              <ac:spMk id="20" creationId="{8DA86E8C-5EF6-4CDD-9008-28C3C1F09FDA}"/>
            </ac:spMkLst>
          </pc:spChg>
          <pc:spChg chg="add del">
            <ac:chgData name="Łukasz Kopiasz" userId="2cef608b-39b6-4a72-92d3-e8d2bc9091b6" providerId="ADAL" clId="{22A9948B-74C7-4156-BA48-4168BDFF56B5}" dt="2023-12-14T12:46:06.997" v="170" actId="478"/>
            <ac:spMkLst>
              <pc:docMk/>
              <pc:sldMasterMk cId="0" sldId="2147483648"/>
              <pc:sldLayoutMk cId="0" sldId="2147483650"/>
              <ac:spMk id="21" creationId="{476E9C85-8895-4AB1-95D6-B434771618DA}"/>
            </ac:spMkLst>
          </pc:spChg>
          <pc:spChg chg="add">
            <ac:chgData name="Łukasz Kopiasz" userId="2cef608b-39b6-4a72-92d3-e8d2bc9091b6" providerId="ADAL" clId="{22A9948B-74C7-4156-BA48-4168BDFF56B5}" dt="2023-12-14T12:46:07.161" v="171"/>
            <ac:spMkLst>
              <pc:docMk/>
              <pc:sldMasterMk cId="0" sldId="2147483648"/>
              <pc:sldLayoutMk cId="0" sldId="2147483650"/>
              <ac:spMk id="22" creationId="{2A05F2CC-7CD7-4E20-ACC9-EAE2469D6C39}"/>
            </ac:spMkLst>
          </pc:spChg>
          <pc:grpChg chg="add del">
            <ac:chgData name="Łukasz Kopiasz" userId="2cef608b-39b6-4a72-92d3-e8d2bc9091b6" providerId="ADAL" clId="{22A9948B-74C7-4156-BA48-4168BDFF56B5}" dt="2023-12-14T12:39:20.177" v="7"/>
            <ac:grpSpMkLst>
              <pc:docMk/>
              <pc:sldMasterMk cId="0" sldId="2147483648"/>
              <pc:sldLayoutMk cId="0" sldId="2147483650"/>
              <ac:grpSpMk id="10" creationId="{A2E5C45F-0886-4224-8CC6-2C3F8C9FAA4A}"/>
            </ac:grpSpMkLst>
          </pc:grpChg>
          <pc:grpChg chg="add del">
            <ac:chgData name="Łukasz Kopiasz" userId="2cef608b-39b6-4a72-92d3-e8d2bc9091b6" providerId="ADAL" clId="{22A9948B-74C7-4156-BA48-4168BDFF56B5}" dt="2023-12-14T12:44:29.090" v="119" actId="478"/>
            <ac:grpSpMkLst>
              <pc:docMk/>
              <pc:sldMasterMk cId="0" sldId="2147483648"/>
              <pc:sldLayoutMk cId="0" sldId="2147483650"/>
              <ac:grpSpMk id="16" creationId="{85B851C6-6BE0-400C-9FF6-958D2E2B42BE}"/>
            </ac:grpSpMkLst>
          </pc:grpChg>
          <pc:picChg chg="add del">
            <ac:chgData name="Łukasz Kopiasz" userId="2cef608b-39b6-4a72-92d3-e8d2bc9091b6" providerId="ADAL" clId="{22A9948B-74C7-4156-BA48-4168BDFF56B5}" dt="2023-12-14T12:39:20.177" v="7"/>
            <ac:picMkLst>
              <pc:docMk/>
              <pc:sldMasterMk cId="0" sldId="2147483648"/>
              <pc:sldLayoutMk cId="0" sldId="2147483650"/>
              <ac:picMk id="9" creationId="{E04CC6D7-1D19-47A8-86C5-DCE885025BD3}"/>
            </ac:picMkLst>
          </pc:picChg>
          <pc:picChg chg="add del">
            <ac:chgData name="Łukasz Kopiasz" userId="2cef608b-39b6-4a72-92d3-e8d2bc9091b6" providerId="ADAL" clId="{22A9948B-74C7-4156-BA48-4168BDFF56B5}" dt="2023-12-14T12:44:27.112" v="118" actId="478"/>
            <ac:picMkLst>
              <pc:docMk/>
              <pc:sldMasterMk cId="0" sldId="2147483648"/>
              <pc:sldLayoutMk cId="0" sldId="2147483650"/>
              <ac:picMk id="15" creationId="{FA16E429-F1EB-45B7-8A54-6CA3536F21DB}"/>
            </ac:picMkLst>
          </pc:picChg>
          <pc:cxnChg chg="add del">
            <ac:chgData name="Łukasz Kopiasz" userId="2cef608b-39b6-4a72-92d3-e8d2bc9091b6" providerId="ADAL" clId="{22A9948B-74C7-4156-BA48-4168BDFF56B5}" dt="2023-12-14T12:39:20.177" v="7"/>
            <ac:cxnSpMkLst>
              <pc:docMk/>
              <pc:sldMasterMk cId="0" sldId="2147483648"/>
              <pc:sldLayoutMk cId="0" sldId="2147483650"/>
              <ac:cxnSpMk id="8" creationId="{5FF1D0C4-CC89-4F5C-85F1-1A86CF68A851}"/>
            </ac:cxnSpMkLst>
          </pc:cxnChg>
          <pc:cxnChg chg="add del">
            <ac:chgData name="Łukasz Kopiasz" userId="2cef608b-39b6-4a72-92d3-e8d2bc9091b6" providerId="ADAL" clId="{22A9948B-74C7-4156-BA48-4168BDFF56B5}" dt="2023-12-14T12:44:24.772" v="117" actId="478"/>
            <ac:cxnSpMkLst>
              <pc:docMk/>
              <pc:sldMasterMk cId="0" sldId="2147483648"/>
              <pc:sldLayoutMk cId="0" sldId="2147483650"/>
              <ac:cxnSpMk id="14" creationId="{0014282B-4505-4DD9-8E06-ED5B827211B1}"/>
            </ac:cxnSpMkLst>
          </pc:cxnChg>
        </pc:sldLayoutChg>
        <pc:sldLayoutChg chg="addSp delSp modSp">
          <pc:chgData name="Łukasz Kopiasz" userId="2cef608b-39b6-4a72-92d3-e8d2bc9091b6" providerId="ADAL" clId="{22A9948B-74C7-4156-BA48-4168BDFF56B5}" dt="2023-12-14T12:46:10.196" v="173"/>
          <pc:sldLayoutMkLst>
            <pc:docMk/>
            <pc:sldMasterMk cId="0" sldId="2147483648"/>
            <pc:sldLayoutMk cId="0" sldId="2147483651"/>
          </pc:sldLayoutMkLst>
          <pc:spChg chg="del">
            <ac:chgData name="Łukasz Kopiasz" userId="2cef608b-39b6-4a72-92d3-e8d2bc9091b6" providerId="ADAL" clId="{22A9948B-74C7-4156-BA48-4168BDFF56B5}" dt="2023-12-14T12:39:36.469" v="14" actId="478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del mod">
            <ac:chgData name="Łukasz Kopiasz" userId="2cef608b-39b6-4a72-92d3-e8d2bc9091b6" providerId="ADAL" clId="{22A9948B-74C7-4156-BA48-4168BDFF56B5}" dt="2023-12-14T12:39:35.602" v="13" actId="478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  <pc:spChg chg="del">
            <ac:chgData name="Łukasz Kopiasz" userId="2cef608b-39b6-4a72-92d3-e8d2bc9091b6" providerId="ADAL" clId="{22A9948B-74C7-4156-BA48-4168BDFF56B5}" dt="2023-12-14T12:39:37.538" v="15" actId="478"/>
            <ac:spMkLst>
              <pc:docMk/>
              <pc:sldMasterMk cId="0" sldId="2147483648"/>
              <pc:sldLayoutMk cId="0" sldId="2147483651"/>
              <ac:spMk id="6" creationId="{00000000-0000-0000-0000-000000000000}"/>
            </ac:spMkLst>
          </pc:spChg>
          <pc:spChg chg="add del">
            <ac:chgData name="Łukasz Kopiasz" userId="2cef608b-39b6-4a72-92d3-e8d2bc9091b6" providerId="ADAL" clId="{22A9948B-74C7-4156-BA48-4168BDFF56B5}" dt="2023-12-14T12:44:52.227" v="126" actId="478"/>
            <ac:spMkLst>
              <pc:docMk/>
              <pc:sldMasterMk cId="0" sldId="2147483648"/>
              <pc:sldLayoutMk cId="0" sldId="2147483651"/>
              <ac:spMk id="7" creationId="{61D4D080-4B08-4159-B174-BEBAB3050417}"/>
            </ac:spMkLst>
          </pc:spChg>
          <pc:spChg chg="add del">
            <ac:chgData name="Łukasz Kopiasz" userId="2cef608b-39b6-4a72-92d3-e8d2bc9091b6" providerId="ADAL" clId="{22A9948B-74C7-4156-BA48-4168BDFF56B5}" dt="2023-12-14T12:45:16.708" v="135" actId="478"/>
            <ac:spMkLst>
              <pc:docMk/>
              <pc:sldMasterMk cId="0" sldId="2147483648"/>
              <pc:sldLayoutMk cId="0" sldId="2147483651"/>
              <ac:spMk id="13" creationId="{1F0EB37F-65E5-4F63-A9B2-C7DF8B031F6E}"/>
            </ac:spMkLst>
          </pc:spChg>
          <pc:spChg chg="add del">
            <ac:chgData name="Łukasz Kopiasz" userId="2cef608b-39b6-4a72-92d3-e8d2bc9091b6" providerId="ADAL" clId="{22A9948B-74C7-4156-BA48-4168BDFF56B5}" dt="2023-12-14T12:46:09.917" v="172" actId="478"/>
            <ac:spMkLst>
              <pc:docMk/>
              <pc:sldMasterMk cId="0" sldId="2147483648"/>
              <pc:sldLayoutMk cId="0" sldId="2147483651"/>
              <ac:spMk id="14" creationId="{F43E9B73-2440-45B1-9B26-9A8C90CFFF4A}"/>
            </ac:spMkLst>
          </pc:spChg>
          <pc:spChg chg="add">
            <ac:chgData name="Łukasz Kopiasz" userId="2cef608b-39b6-4a72-92d3-e8d2bc9091b6" providerId="ADAL" clId="{22A9948B-74C7-4156-BA48-4168BDFF56B5}" dt="2023-12-14T12:46:10.196" v="173"/>
            <ac:spMkLst>
              <pc:docMk/>
              <pc:sldMasterMk cId="0" sldId="2147483648"/>
              <pc:sldLayoutMk cId="0" sldId="2147483651"/>
              <ac:spMk id="15" creationId="{E380B1DD-B9CB-454B-AE0F-B292338C3FD6}"/>
            </ac:spMkLst>
          </pc:spChg>
          <pc:grpChg chg="add del">
            <ac:chgData name="Łukasz Kopiasz" userId="2cef608b-39b6-4a72-92d3-e8d2bc9091b6" providerId="ADAL" clId="{22A9948B-74C7-4156-BA48-4168BDFF56B5}" dt="2023-12-14T12:44:56.444" v="129" actId="478"/>
            <ac:grpSpMkLst>
              <pc:docMk/>
              <pc:sldMasterMk cId="0" sldId="2147483648"/>
              <pc:sldLayoutMk cId="0" sldId="2147483651"/>
              <ac:grpSpMk id="10" creationId="{50962A37-4ED6-404E-B27B-E130ACC96A85}"/>
            </ac:grpSpMkLst>
          </pc:grpChg>
          <pc:picChg chg="add del">
            <ac:chgData name="Łukasz Kopiasz" userId="2cef608b-39b6-4a72-92d3-e8d2bc9091b6" providerId="ADAL" clId="{22A9948B-74C7-4156-BA48-4168BDFF56B5}" dt="2023-12-14T12:44:54.956" v="128" actId="478"/>
            <ac:picMkLst>
              <pc:docMk/>
              <pc:sldMasterMk cId="0" sldId="2147483648"/>
              <pc:sldLayoutMk cId="0" sldId="2147483651"/>
              <ac:picMk id="9" creationId="{5CD28EB1-D5F0-4320-8734-3F632B44E444}"/>
            </ac:picMkLst>
          </pc:picChg>
          <pc:cxnChg chg="add del">
            <ac:chgData name="Łukasz Kopiasz" userId="2cef608b-39b6-4a72-92d3-e8d2bc9091b6" providerId="ADAL" clId="{22A9948B-74C7-4156-BA48-4168BDFF56B5}" dt="2023-12-14T12:45:09.498" v="132" actId="478"/>
            <ac:cxnSpMkLst>
              <pc:docMk/>
              <pc:sldMasterMk cId="0" sldId="2147483648"/>
              <pc:sldLayoutMk cId="0" sldId="2147483651"/>
              <ac:cxnSpMk id="8" creationId="{BFAE6756-FDCF-433E-9F09-6C340A40699D}"/>
            </ac:cxnSpMkLst>
          </pc:cxnChg>
        </pc:sldLayoutChg>
        <pc:sldLayoutChg chg="addSp delSp">
          <pc:chgData name="Łukasz Kopiasz" userId="2cef608b-39b6-4a72-92d3-e8d2bc9091b6" providerId="ADAL" clId="{22A9948B-74C7-4156-BA48-4168BDFF56B5}" dt="2023-12-14T12:46:12.755" v="175"/>
          <pc:sldLayoutMkLst>
            <pc:docMk/>
            <pc:sldMasterMk cId="0" sldId="2147483648"/>
            <pc:sldLayoutMk cId="0" sldId="2147483652"/>
          </pc:sldLayoutMkLst>
          <pc:spChg chg="del">
            <ac:chgData name="Łukasz Kopiasz" userId="2cef608b-39b6-4a72-92d3-e8d2bc9091b6" providerId="ADAL" clId="{22A9948B-74C7-4156-BA48-4168BDFF56B5}" dt="2023-12-14T12:39:42.425" v="17" actId="478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del">
            <ac:chgData name="Łukasz Kopiasz" userId="2cef608b-39b6-4a72-92d3-e8d2bc9091b6" providerId="ADAL" clId="{22A9948B-74C7-4156-BA48-4168BDFF56B5}" dt="2023-12-14T12:39:43.760" v="18" actId="478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  <pc:spChg chg="del">
            <ac:chgData name="Łukasz Kopiasz" userId="2cef608b-39b6-4a72-92d3-e8d2bc9091b6" providerId="ADAL" clId="{22A9948B-74C7-4156-BA48-4168BDFF56B5}" dt="2023-12-14T12:39:44.659" v="19" actId="478"/>
            <ac:spMkLst>
              <pc:docMk/>
              <pc:sldMasterMk cId="0" sldId="2147483648"/>
              <pc:sldLayoutMk cId="0" sldId="2147483652"/>
              <ac:spMk id="7" creationId="{00000000-0000-0000-0000-000000000000}"/>
            </ac:spMkLst>
          </pc:spChg>
          <pc:spChg chg="add del">
            <ac:chgData name="Łukasz Kopiasz" userId="2cef608b-39b6-4a72-92d3-e8d2bc9091b6" providerId="ADAL" clId="{22A9948B-74C7-4156-BA48-4168BDFF56B5}" dt="2023-12-14T12:45:20.554" v="137" actId="478"/>
            <ac:spMkLst>
              <pc:docMk/>
              <pc:sldMasterMk cId="0" sldId="2147483648"/>
              <pc:sldLayoutMk cId="0" sldId="2147483652"/>
              <ac:spMk id="8" creationId="{E6F53C18-08A2-403D-8D8F-2B516668D088}"/>
            </ac:spMkLst>
          </pc:spChg>
          <pc:spChg chg="add del">
            <ac:chgData name="Łukasz Kopiasz" userId="2cef608b-39b6-4a72-92d3-e8d2bc9091b6" providerId="ADAL" clId="{22A9948B-74C7-4156-BA48-4168BDFF56B5}" dt="2023-12-14T12:46:12.564" v="174" actId="478"/>
            <ac:spMkLst>
              <pc:docMk/>
              <pc:sldMasterMk cId="0" sldId="2147483648"/>
              <pc:sldLayoutMk cId="0" sldId="2147483652"/>
              <ac:spMk id="14" creationId="{D2F63F24-0ABD-47C8-8EC0-019C65A1A8F1}"/>
            </ac:spMkLst>
          </pc:spChg>
          <pc:spChg chg="add">
            <ac:chgData name="Łukasz Kopiasz" userId="2cef608b-39b6-4a72-92d3-e8d2bc9091b6" providerId="ADAL" clId="{22A9948B-74C7-4156-BA48-4168BDFF56B5}" dt="2023-12-14T12:46:12.755" v="175"/>
            <ac:spMkLst>
              <pc:docMk/>
              <pc:sldMasterMk cId="0" sldId="2147483648"/>
              <pc:sldLayoutMk cId="0" sldId="2147483652"/>
              <ac:spMk id="15" creationId="{AE1325A8-3B7B-4F8B-9432-3D3E149107DF}"/>
            </ac:spMkLst>
          </pc:spChg>
          <pc:grpChg chg="add del">
            <ac:chgData name="Łukasz Kopiasz" userId="2cef608b-39b6-4a72-92d3-e8d2bc9091b6" providerId="ADAL" clId="{22A9948B-74C7-4156-BA48-4168BDFF56B5}" dt="2023-12-14T12:45:23.821" v="139" actId="478"/>
            <ac:grpSpMkLst>
              <pc:docMk/>
              <pc:sldMasterMk cId="0" sldId="2147483648"/>
              <pc:sldLayoutMk cId="0" sldId="2147483652"/>
              <ac:grpSpMk id="11" creationId="{BEED42AD-99E8-46C5-A652-D3D6C3CCFFCD}"/>
            </ac:grpSpMkLst>
          </pc:grpChg>
          <pc:picChg chg="add del">
            <ac:chgData name="Łukasz Kopiasz" userId="2cef608b-39b6-4a72-92d3-e8d2bc9091b6" providerId="ADAL" clId="{22A9948B-74C7-4156-BA48-4168BDFF56B5}" dt="2023-12-14T12:45:04.163" v="130" actId="478"/>
            <ac:picMkLst>
              <pc:docMk/>
              <pc:sldMasterMk cId="0" sldId="2147483648"/>
              <pc:sldLayoutMk cId="0" sldId="2147483652"/>
              <ac:picMk id="10" creationId="{0687594C-DA2D-4661-8F64-322544A356D3}"/>
            </ac:picMkLst>
          </pc:picChg>
          <pc:cxnChg chg="add del">
            <ac:chgData name="Łukasz Kopiasz" userId="2cef608b-39b6-4a72-92d3-e8d2bc9091b6" providerId="ADAL" clId="{22A9948B-74C7-4156-BA48-4168BDFF56B5}" dt="2023-12-14T12:45:04.739" v="131" actId="478"/>
            <ac:cxnSpMkLst>
              <pc:docMk/>
              <pc:sldMasterMk cId="0" sldId="2147483648"/>
              <pc:sldLayoutMk cId="0" sldId="2147483652"/>
              <ac:cxnSpMk id="9" creationId="{D7393280-6551-4848-BA5B-75190F40E309}"/>
            </ac:cxnSpMkLst>
          </pc:cxnChg>
        </pc:sldLayoutChg>
        <pc:sldLayoutChg chg="addSp delSp modSp">
          <pc:chgData name="Łukasz Kopiasz" userId="2cef608b-39b6-4a72-92d3-e8d2bc9091b6" providerId="ADAL" clId="{22A9948B-74C7-4156-BA48-4168BDFF56B5}" dt="2023-12-14T12:46:15.373" v="177"/>
          <pc:sldLayoutMkLst>
            <pc:docMk/>
            <pc:sldMasterMk cId="0" sldId="2147483648"/>
            <pc:sldLayoutMk cId="0" sldId="2147483653"/>
          </pc:sldLayoutMkLst>
          <pc:spChg chg="del">
            <ac:chgData name="Łukasz Kopiasz" userId="2cef608b-39b6-4a72-92d3-e8d2bc9091b6" providerId="ADAL" clId="{22A9948B-74C7-4156-BA48-4168BDFF56B5}" dt="2023-12-14T12:39:49.041" v="21" actId="478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del">
            <ac:chgData name="Łukasz Kopiasz" userId="2cef608b-39b6-4a72-92d3-e8d2bc9091b6" providerId="ADAL" clId="{22A9948B-74C7-4156-BA48-4168BDFF56B5}" dt="2023-12-14T12:39:49.843" v="22" actId="478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  <pc:spChg chg="del">
            <ac:chgData name="Łukasz Kopiasz" userId="2cef608b-39b6-4a72-92d3-e8d2bc9091b6" providerId="ADAL" clId="{22A9948B-74C7-4156-BA48-4168BDFF56B5}" dt="2023-12-14T12:39:50.626" v="23" actId="478"/>
            <ac:spMkLst>
              <pc:docMk/>
              <pc:sldMasterMk cId="0" sldId="2147483648"/>
              <pc:sldLayoutMk cId="0" sldId="2147483653"/>
              <ac:spMk id="9" creationId="{00000000-0000-0000-0000-000000000000}"/>
            </ac:spMkLst>
          </pc:spChg>
          <pc:spChg chg="add del">
            <ac:chgData name="Łukasz Kopiasz" userId="2cef608b-39b6-4a72-92d3-e8d2bc9091b6" providerId="ADAL" clId="{22A9948B-74C7-4156-BA48-4168BDFF56B5}" dt="2023-12-14T12:41:31.042" v="61" actId="478"/>
            <ac:spMkLst>
              <pc:docMk/>
              <pc:sldMasterMk cId="0" sldId="2147483648"/>
              <pc:sldLayoutMk cId="0" sldId="2147483653"/>
              <ac:spMk id="10" creationId="{E8D2C4C5-9075-44DF-9EDD-FE17C6446113}"/>
            </ac:spMkLst>
          </pc:spChg>
          <pc:spChg chg="add del">
            <ac:chgData name="Łukasz Kopiasz" userId="2cef608b-39b6-4a72-92d3-e8d2bc9091b6" providerId="ADAL" clId="{22A9948B-74C7-4156-BA48-4168BDFF56B5}" dt="2023-12-14T12:41:17.628" v="55"/>
            <ac:spMkLst>
              <pc:docMk/>
              <pc:sldMasterMk cId="0" sldId="2147483648"/>
              <pc:sldLayoutMk cId="0" sldId="2147483653"/>
              <ac:spMk id="16" creationId="{9DB31932-7EC1-4044-9869-5ABE9420537F}"/>
            </ac:spMkLst>
          </pc:spChg>
          <pc:spChg chg="add del mod">
            <ac:chgData name="Łukasz Kopiasz" userId="2cef608b-39b6-4a72-92d3-e8d2bc9091b6" providerId="ADAL" clId="{22A9948B-74C7-4156-BA48-4168BDFF56B5}" dt="2023-12-14T12:45:31.698" v="142" actId="478"/>
            <ac:spMkLst>
              <pc:docMk/>
              <pc:sldMasterMk cId="0" sldId="2147483648"/>
              <pc:sldLayoutMk cId="0" sldId="2147483653"/>
              <ac:spMk id="22" creationId="{62C61637-3FD5-4F7B-B8EF-4118518FEBC0}"/>
            </ac:spMkLst>
          </pc:spChg>
          <pc:spChg chg="add del">
            <ac:chgData name="Łukasz Kopiasz" userId="2cef608b-39b6-4a72-92d3-e8d2bc9091b6" providerId="ADAL" clId="{22A9948B-74C7-4156-BA48-4168BDFF56B5}" dt="2023-12-14T12:46:15.162" v="176" actId="478"/>
            <ac:spMkLst>
              <pc:docMk/>
              <pc:sldMasterMk cId="0" sldId="2147483648"/>
              <pc:sldLayoutMk cId="0" sldId="2147483653"/>
              <ac:spMk id="28" creationId="{CC49ABA3-1138-4F1F-81AD-B04FC4FF590C}"/>
            </ac:spMkLst>
          </pc:spChg>
          <pc:spChg chg="add">
            <ac:chgData name="Łukasz Kopiasz" userId="2cef608b-39b6-4a72-92d3-e8d2bc9091b6" providerId="ADAL" clId="{22A9948B-74C7-4156-BA48-4168BDFF56B5}" dt="2023-12-14T12:46:15.373" v="177"/>
            <ac:spMkLst>
              <pc:docMk/>
              <pc:sldMasterMk cId="0" sldId="2147483648"/>
              <pc:sldLayoutMk cId="0" sldId="2147483653"/>
              <ac:spMk id="29" creationId="{2DB13490-592E-4E0D-8860-267233DB6818}"/>
            </ac:spMkLst>
          </pc:spChg>
          <pc:grpChg chg="add del">
            <ac:chgData name="Łukasz Kopiasz" userId="2cef608b-39b6-4a72-92d3-e8d2bc9091b6" providerId="ADAL" clId="{22A9948B-74C7-4156-BA48-4168BDFF56B5}" dt="2023-12-14T12:41:31.042" v="61" actId="478"/>
            <ac:grpSpMkLst>
              <pc:docMk/>
              <pc:sldMasterMk cId="0" sldId="2147483648"/>
              <pc:sldLayoutMk cId="0" sldId="2147483653"/>
              <ac:grpSpMk id="13" creationId="{580FE504-A9FE-4E89-9481-9A9D43F070A9}"/>
            </ac:grpSpMkLst>
          </pc:grpChg>
          <pc:grpChg chg="add del">
            <ac:chgData name="Łukasz Kopiasz" userId="2cef608b-39b6-4a72-92d3-e8d2bc9091b6" providerId="ADAL" clId="{22A9948B-74C7-4156-BA48-4168BDFF56B5}" dt="2023-12-14T12:41:17.628" v="55"/>
            <ac:grpSpMkLst>
              <pc:docMk/>
              <pc:sldMasterMk cId="0" sldId="2147483648"/>
              <pc:sldLayoutMk cId="0" sldId="2147483653"/>
              <ac:grpSpMk id="19" creationId="{6397A801-9678-4130-BF9E-D7D379519A21}"/>
            </ac:grpSpMkLst>
          </pc:grpChg>
          <pc:grpChg chg="add del mod">
            <ac:chgData name="Łukasz Kopiasz" userId="2cef608b-39b6-4a72-92d3-e8d2bc9091b6" providerId="ADAL" clId="{22A9948B-74C7-4156-BA48-4168BDFF56B5}" dt="2023-12-14T12:45:28.821" v="141" actId="478"/>
            <ac:grpSpMkLst>
              <pc:docMk/>
              <pc:sldMasterMk cId="0" sldId="2147483648"/>
              <pc:sldLayoutMk cId="0" sldId="2147483653"/>
              <ac:grpSpMk id="25" creationId="{3EA4280F-1FC7-470F-BF8F-5642B7AB4390}"/>
            </ac:grpSpMkLst>
          </pc:grpChg>
          <pc:picChg chg="add del">
            <ac:chgData name="Łukasz Kopiasz" userId="2cef608b-39b6-4a72-92d3-e8d2bc9091b6" providerId="ADAL" clId="{22A9948B-74C7-4156-BA48-4168BDFF56B5}" dt="2023-12-14T12:41:31.042" v="61" actId="478"/>
            <ac:picMkLst>
              <pc:docMk/>
              <pc:sldMasterMk cId="0" sldId="2147483648"/>
              <pc:sldLayoutMk cId="0" sldId="2147483653"/>
              <ac:picMk id="12" creationId="{DAD03C59-BF62-402C-BFD6-12116B5BE343}"/>
            </ac:picMkLst>
          </pc:picChg>
          <pc:picChg chg="add del">
            <ac:chgData name="Łukasz Kopiasz" userId="2cef608b-39b6-4a72-92d3-e8d2bc9091b6" providerId="ADAL" clId="{22A9948B-74C7-4156-BA48-4168BDFF56B5}" dt="2023-12-14T12:41:17.628" v="55"/>
            <ac:picMkLst>
              <pc:docMk/>
              <pc:sldMasterMk cId="0" sldId="2147483648"/>
              <pc:sldLayoutMk cId="0" sldId="2147483653"/>
              <ac:picMk id="18" creationId="{938A6A67-EC89-4744-A155-DACF5A42FF5B}"/>
            </ac:picMkLst>
          </pc:picChg>
          <pc:picChg chg="add del mod">
            <ac:chgData name="Łukasz Kopiasz" userId="2cef608b-39b6-4a72-92d3-e8d2bc9091b6" providerId="ADAL" clId="{22A9948B-74C7-4156-BA48-4168BDFF56B5}" dt="2023-12-14T12:45:27.258" v="140" actId="478"/>
            <ac:picMkLst>
              <pc:docMk/>
              <pc:sldMasterMk cId="0" sldId="2147483648"/>
              <pc:sldLayoutMk cId="0" sldId="2147483653"/>
              <ac:picMk id="24" creationId="{1A152000-7C64-4D79-9EAE-4066EEBDF53C}"/>
            </ac:picMkLst>
          </pc:picChg>
          <pc:cxnChg chg="add del">
            <ac:chgData name="Łukasz Kopiasz" userId="2cef608b-39b6-4a72-92d3-e8d2bc9091b6" providerId="ADAL" clId="{22A9948B-74C7-4156-BA48-4168BDFF56B5}" dt="2023-12-14T12:41:31.042" v="61" actId="478"/>
            <ac:cxnSpMkLst>
              <pc:docMk/>
              <pc:sldMasterMk cId="0" sldId="2147483648"/>
              <pc:sldLayoutMk cId="0" sldId="2147483653"/>
              <ac:cxnSpMk id="11" creationId="{8A975103-4CA8-4FDA-8447-7A80736E6F4C}"/>
            </ac:cxnSpMkLst>
          </pc:cxnChg>
          <pc:cxnChg chg="add del">
            <ac:chgData name="Łukasz Kopiasz" userId="2cef608b-39b6-4a72-92d3-e8d2bc9091b6" providerId="ADAL" clId="{22A9948B-74C7-4156-BA48-4168BDFF56B5}" dt="2023-12-14T12:41:17.628" v="55"/>
            <ac:cxnSpMkLst>
              <pc:docMk/>
              <pc:sldMasterMk cId="0" sldId="2147483648"/>
              <pc:sldLayoutMk cId="0" sldId="2147483653"/>
              <ac:cxnSpMk id="17" creationId="{FBCBAE19-E857-4F12-8B6E-9E686E81445A}"/>
            </ac:cxnSpMkLst>
          </pc:cxnChg>
          <pc:cxnChg chg="add mod">
            <ac:chgData name="Łukasz Kopiasz" userId="2cef608b-39b6-4a72-92d3-e8d2bc9091b6" providerId="ADAL" clId="{22A9948B-74C7-4156-BA48-4168BDFF56B5}" dt="2023-12-14T12:41:35.413" v="63" actId="1076"/>
            <ac:cxnSpMkLst>
              <pc:docMk/>
              <pc:sldMasterMk cId="0" sldId="2147483648"/>
              <pc:sldLayoutMk cId="0" sldId="2147483653"/>
              <ac:cxnSpMk id="23" creationId="{2F12E6A8-0109-47CE-9213-3A1CF46C92CE}"/>
            </ac:cxnSpMkLst>
          </pc:cxnChg>
        </pc:sldLayoutChg>
        <pc:sldLayoutChg chg="addSp delSp">
          <pc:chgData name="Łukasz Kopiasz" userId="2cef608b-39b6-4a72-92d3-e8d2bc9091b6" providerId="ADAL" clId="{22A9948B-74C7-4156-BA48-4168BDFF56B5}" dt="2023-12-14T12:46:25.563" v="182" actId="478"/>
          <pc:sldLayoutMkLst>
            <pc:docMk/>
            <pc:sldMasterMk cId="0" sldId="2147483648"/>
            <pc:sldLayoutMk cId="0" sldId="2147483654"/>
          </pc:sldLayoutMkLst>
          <pc:spChg chg="del">
            <ac:chgData name="Łukasz Kopiasz" userId="2cef608b-39b6-4a72-92d3-e8d2bc9091b6" providerId="ADAL" clId="{22A9948B-74C7-4156-BA48-4168BDFF56B5}" dt="2023-12-14T12:39:54.032" v="25" actId="47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del">
            <ac:chgData name="Łukasz Kopiasz" userId="2cef608b-39b6-4a72-92d3-e8d2bc9091b6" providerId="ADAL" clId="{22A9948B-74C7-4156-BA48-4168BDFF56B5}" dt="2023-12-14T12:39:55.184" v="26" actId="478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  <pc:spChg chg="del">
            <ac:chgData name="Łukasz Kopiasz" userId="2cef608b-39b6-4a72-92d3-e8d2bc9091b6" providerId="ADAL" clId="{22A9948B-74C7-4156-BA48-4168BDFF56B5}" dt="2023-12-14T12:39:55.913" v="27" actId="478"/>
            <ac:spMkLst>
              <pc:docMk/>
              <pc:sldMasterMk cId="0" sldId="2147483648"/>
              <pc:sldLayoutMk cId="0" sldId="2147483654"/>
              <ac:spMk id="5" creationId="{00000000-0000-0000-0000-000000000000}"/>
            </ac:spMkLst>
          </pc:spChg>
          <pc:spChg chg="add del">
            <ac:chgData name="Łukasz Kopiasz" userId="2cef608b-39b6-4a72-92d3-e8d2bc9091b6" providerId="ADAL" clId="{22A9948B-74C7-4156-BA48-4168BDFF56B5}" dt="2023-12-14T12:41:23.959" v="59" actId="478"/>
            <ac:spMkLst>
              <pc:docMk/>
              <pc:sldMasterMk cId="0" sldId="2147483648"/>
              <pc:sldLayoutMk cId="0" sldId="2147483654"/>
              <ac:spMk id="6" creationId="{81851386-019D-4449-829E-D82DC7F2028B}"/>
            </ac:spMkLst>
          </pc:spChg>
          <pc:spChg chg="add del">
            <ac:chgData name="Łukasz Kopiasz" userId="2cef608b-39b6-4a72-92d3-e8d2bc9091b6" providerId="ADAL" clId="{22A9948B-74C7-4156-BA48-4168BDFF56B5}" dt="2023-12-14T12:46:19.717" v="178" actId="478"/>
            <ac:spMkLst>
              <pc:docMk/>
              <pc:sldMasterMk cId="0" sldId="2147483648"/>
              <pc:sldLayoutMk cId="0" sldId="2147483654"/>
              <ac:spMk id="12" creationId="{380E0535-7BC5-4642-9F2E-62E2A9D4AEFD}"/>
            </ac:spMkLst>
          </pc:spChg>
          <pc:spChg chg="add">
            <ac:chgData name="Łukasz Kopiasz" userId="2cef608b-39b6-4a72-92d3-e8d2bc9091b6" providerId="ADAL" clId="{22A9948B-74C7-4156-BA48-4168BDFF56B5}" dt="2023-12-14T12:46:19.914" v="179"/>
            <ac:spMkLst>
              <pc:docMk/>
              <pc:sldMasterMk cId="0" sldId="2147483648"/>
              <pc:sldLayoutMk cId="0" sldId="2147483654"/>
              <ac:spMk id="18" creationId="{12B4BB58-9A89-4E8A-9601-CE32C8E211DF}"/>
            </ac:spMkLst>
          </pc:spChg>
          <pc:grpChg chg="add del">
            <ac:chgData name="Łukasz Kopiasz" userId="2cef608b-39b6-4a72-92d3-e8d2bc9091b6" providerId="ADAL" clId="{22A9948B-74C7-4156-BA48-4168BDFF56B5}" dt="2023-12-14T12:41:23.959" v="59" actId="478"/>
            <ac:grpSpMkLst>
              <pc:docMk/>
              <pc:sldMasterMk cId="0" sldId="2147483648"/>
              <pc:sldLayoutMk cId="0" sldId="2147483654"/>
              <ac:grpSpMk id="9" creationId="{3A9B4EE8-D68E-4B24-841A-1CC944FB2F96}"/>
            </ac:grpSpMkLst>
          </pc:grpChg>
          <pc:grpChg chg="add del">
            <ac:chgData name="Łukasz Kopiasz" userId="2cef608b-39b6-4a72-92d3-e8d2bc9091b6" providerId="ADAL" clId="{22A9948B-74C7-4156-BA48-4168BDFF56B5}" dt="2023-12-14T12:46:25.563" v="182" actId="478"/>
            <ac:grpSpMkLst>
              <pc:docMk/>
              <pc:sldMasterMk cId="0" sldId="2147483648"/>
              <pc:sldLayoutMk cId="0" sldId="2147483654"/>
              <ac:grpSpMk id="15" creationId="{D6D5F243-37F9-4CB3-80B7-DDD8FA93D2CE}"/>
            </ac:grpSpMkLst>
          </pc:grpChg>
          <pc:picChg chg="add del">
            <ac:chgData name="Łukasz Kopiasz" userId="2cef608b-39b6-4a72-92d3-e8d2bc9091b6" providerId="ADAL" clId="{22A9948B-74C7-4156-BA48-4168BDFF56B5}" dt="2023-12-14T12:41:23.959" v="59" actId="478"/>
            <ac:picMkLst>
              <pc:docMk/>
              <pc:sldMasterMk cId="0" sldId="2147483648"/>
              <pc:sldLayoutMk cId="0" sldId="2147483654"/>
              <ac:picMk id="8" creationId="{6CFE175A-4827-4006-9BE7-3C0D6160E746}"/>
            </ac:picMkLst>
          </pc:picChg>
          <pc:picChg chg="add del">
            <ac:chgData name="Łukasz Kopiasz" userId="2cef608b-39b6-4a72-92d3-e8d2bc9091b6" providerId="ADAL" clId="{22A9948B-74C7-4156-BA48-4168BDFF56B5}" dt="2023-12-14T12:46:24.115" v="181" actId="478"/>
            <ac:picMkLst>
              <pc:docMk/>
              <pc:sldMasterMk cId="0" sldId="2147483648"/>
              <pc:sldLayoutMk cId="0" sldId="2147483654"/>
              <ac:picMk id="14" creationId="{071E14FF-B4A1-4DD6-8943-0CEFFD985660}"/>
            </ac:picMkLst>
          </pc:picChg>
          <pc:cxnChg chg="add del">
            <ac:chgData name="Łukasz Kopiasz" userId="2cef608b-39b6-4a72-92d3-e8d2bc9091b6" providerId="ADAL" clId="{22A9948B-74C7-4156-BA48-4168BDFF56B5}" dt="2023-12-14T12:41:23.959" v="59" actId="478"/>
            <ac:cxnSpMkLst>
              <pc:docMk/>
              <pc:sldMasterMk cId="0" sldId="2147483648"/>
              <pc:sldLayoutMk cId="0" sldId="2147483654"/>
              <ac:cxnSpMk id="7" creationId="{BD4E1D20-6994-4D45-A45D-ED06162EB312}"/>
            </ac:cxnSpMkLst>
          </pc:cxnChg>
          <pc:cxnChg chg="add del">
            <ac:chgData name="Łukasz Kopiasz" userId="2cef608b-39b6-4a72-92d3-e8d2bc9091b6" providerId="ADAL" clId="{22A9948B-74C7-4156-BA48-4168BDFF56B5}" dt="2023-12-14T12:46:22.506" v="180" actId="478"/>
            <ac:cxnSpMkLst>
              <pc:docMk/>
              <pc:sldMasterMk cId="0" sldId="2147483648"/>
              <pc:sldLayoutMk cId="0" sldId="2147483654"/>
              <ac:cxnSpMk id="13" creationId="{30EBF8EE-3B8B-47D4-B84B-F664B1C90518}"/>
            </ac:cxnSpMkLst>
          </pc:cxnChg>
        </pc:sldLayoutChg>
        <pc:sldLayoutChg chg="addSp delSp">
          <pc:chgData name="Łukasz Kopiasz" userId="2cef608b-39b6-4a72-92d3-e8d2bc9091b6" providerId="ADAL" clId="{22A9948B-74C7-4156-BA48-4168BDFF56B5}" dt="2023-12-14T12:46:33.969" v="187"/>
          <pc:sldLayoutMkLst>
            <pc:docMk/>
            <pc:sldMasterMk cId="0" sldId="2147483648"/>
            <pc:sldLayoutMk cId="0" sldId="2147483655"/>
          </pc:sldLayoutMkLst>
          <pc:spChg chg="del">
            <ac:chgData name="Łukasz Kopiasz" userId="2cef608b-39b6-4a72-92d3-e8d2bc9091b6" providerId="ADAL" clId="{22A9948B-74C7-4156-BA48-4168BDFF56B5}" dt="2023-12-14T12:40:00.096" v="29" actId="478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del">
            <ac:chgData name="Łukasz Kopiasz" userId="2cef608b-39b6-4a72-92d3-e8d2bc9091b6" providerId="ADAL" clId="{22A9948B-74C7-4156-BA48-4168BDFF56B5}" dt="2023-12-14T12:40:00.979" v="30" actId="478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del">
            <ac:chgData name="Łukasz Kopiasz" userId="2cef608b-39b6-4a72-92d3-e8d2bc9091b6" providerId="ADAL" clId="{22A9948B-74C7-4156-BA48-4168BDFF56B5}" dt="2023-12-14T12:40:01.905" v="31" actId="478"/>
            <ac:spMkLst>
              <pc:docMk/>
              <pc:sldMasterMk cId="0" sldId="2147483648"/>
              <pc:sldLayoutMk cId="0" sldId="2147483655"/>
              <ac:spMk id="4" creationId="{00000000-0000-0000-0000-000000000000}"/>
            </ac:spMkLst>
          </pc:spChg>
          <pc:spChg chg="add del">
            <ac:chgData name="Łukasz Kopiasz" userId="2cef608b-39b6-4a72-92d3-e8d2bc9091b6" providerId="ADAL" clId="{22A9948B-74C7-4156-BA48-4168BDFF56B5}" dt="2023-12-14T12:41:02.385" v="48" actId="478"/>
            <ac:spMkLst>
              <pc:docMk/>
              <pc:sldMasterMk cId="0" sldId="2147483648"/>
              <pc:sldLayoutMk cId="0" sldId="2147483655"/>
              <ac:spMk id="5" creationId="{8AFACDEC-A6B8-4BCA-B608-FBFBA8FD19C3}"/>
            </ac:spMkLst>
          </pc:spChg>
          <pc:spChg chg="add del">
            <ac:chgData name="Łukasz Kopiasz" userId="2cef608b-39b6-4a72-92d3-e8d2bc9091b6" providerId="ADAL" clId="{22A9948B-74C7-4156-BA48-4168BDFF56B5}" dt="2023-12-14T12:40:58.002" v="47"/>
            <ac:spMkLst>
              <pc:docMk/>
              <pc:sldMasterMk cId="0" sldId="2147483648"/>
              <pc:sldLayoutMk cId="0" sldId="2147483655"/>
              <ac:spMk id="11" creationId="{CB8EFCDF-5EDD-4A66-8ACC-166BFC75FFE5}"/>
            </ac:spMkLst>
          </pc:spChg>
          <pc:spChg chg="add del">
            <ac:chgData name="Łukasz Kopiasz" userId="2cef608b-39b6-4a72-92d3-e8d2bc9091b6" providerId="ADAL" clId="{22A9948B-74C7-4156-BA48-4168BDFF56B5}" dt="2023-12-14T12:46:33.733" v="186" actId="478"/>
            <ac:spMkLst>
              <pc:docMk/>
              <pc:sldMasterMk cId="0" sldId="2147483648"/>
              <pc:sldLayoutMk cId="0" sldId="2147483655"/>
              <ac:spMk id="17" creationId="{ED5EF0AB-9CDB-4F8C-AB20-6789C61E66A7}"/>
            </ac:spMkLst>
          </pc:spChg>
          <pc:spChg chg="add">
            <ac:chgData name="Łukasz Kopiasz" userId="2cef608b-39b6-4a72-92d3-e8d2bc9091b6" providerId="ADAL" clId="{22A9948B-74C7-4156-BA48-4168BDFF56B5}" dt="2023-12-14T12:46:33.969" v="187"/>
            <ac:spMkLst>
              <pc:docMk/>
              <pc:sldMasterMk cId="0" sldId="2147483648"/>
              <pc:sldLayoutMk cId="0" sldId="2147483655"/>
              <ac:spMk id="23" creationId="{FCB11D44-8FD8-4CBB-B616-3D4AD8ED2F22}"/>
            </ac:spMkLst>
          </pc:spChg>
          <pc:grpChg chg="add del">
            <ac:chgData name="Łukasz Kopiasz" userId="2cef608b-39b6-4a72-92d3-e8d2bc9091b6" providerId="ADAL" clId="{22A9948B-74C7-4156-BA48-4168BDFF56B5}" dt="2023-12-14T12:41:02.385" v="48" actId="478"/>
            <ac:grpSpMkLst>
              <pc:docMk/>
              <pc:sldMasterMk cId="0" sldId="2147483648"/>
              <pc:sldLayoutMk cId="0" sldId="2147483655"/>
              <ac:grpSpMk id="8" creationId="{D4DE3688-A885-4F8D-87E9-979B9245B9A2}"/>
            </ac:grpSpMkLst>
          </pc:grpChg>
          <pc:grpChg chg="add del">
            <ac:chgData name="Łukasz Kopiasz" userId="2cef608b-39b6-4a72-92d3-e8d2bc9091b6" providerId="ADAL" clId="{22A9948B-74C7-4156-BA48-4168BDFF56B5}" dt="2023-12-14T12:40:58.002" v="47"/>
            <ac:grpSpMkLst>
              <pc:docMk/>
              <pc:sldMasterMk cId="0" sldId="2147483648"/>
              <pc:sldLayoutMk cId="0" sldId="2147483655"/>
              <ac:grpSpMk id="14" creationId="{C3DD93DD-534C-4BC3-8533-1127B7D6EE1E}"/>
            </ac:grpSpMkLst>
          </pc:grpChg>
          <pc:grpChg chg="add del">
            <ac:chgData name="Łukasz Kopiasz" userId="2cef608b-39b6-4a72-92d3-e8d2bc9091b6" providerId="ADAL" clId="{22A9948B-74C7-4156-BA48-4168BDFF56B5}" dt="2023-12-14T12:46:31.661" v="185" actId="478"/>
            <ac:grpSpMkLst>
              <pc:docMk/>
              <pc:sldMasterMk cId="0" sldId="2147483648"/>
              <pc:sldLayoutMk cId="0" sldId="2147483655"/>
              <ac:grpSpMk id="20" creationId="{1C91D02E-317F-4CC7-9418-6AF3226C5996}"/>
            </ac:grpSpMkLst>
          </pc:grpChg>
          <pc:picChg chg="add del">
            <ac:chgData name="Łukasz Kopiasz" userId="2cef608b-39b6-4a72-92d3-e8d2bc9091b6" providerId="ADAL" clId="{22A9948B-74C7-4156-BA48-4168BDFF56B5}" dt="2023-12-14T12:41:02.385" v="48" actId="478"/>
            <ac:picMkLst>
              <pc:docMk/>
              <pc:sldMasterMk cId="0" sldId="2147483648"/>
              <pc:sldLayoutMk cId="0" sldId="2147483655"/>
              <ac:picMk id="7" creationId="{277DE988-40E1-4B51-B676-BCE541C49EE2}"/>
            </ac:picMkLst>
          </pc:picChg>
          <pc:picChg chg="add del">
            <ac:chgData name="Łukasz Kopiasz" userId="2cef608b-39b6-4a72-92d3-e8d2bc9091b6" providerId="ADAL" clId="{22A9948B-74C7-4156-BA48-4168BDFF56B5}" dt="2023-12-14T12:40:58.002" v="47"/>
            <ac:picMkLst>
              <pc:docMk/>
              <pc:sldMasterMk cId="0" sldId="2147483648"/>
              <pc:sldLayoutMk cId="0" sldId="2147483655"/>
              <ac:picMk id="13" creationId="{0527556E-55BA-4C64-B588-151EC986B869}"/>
            </ac:picMkLst>
          </pc:picChg>
          <pc:picChg chg="add del">
            <ac:chgData name="Łukasz Kopiasz" userId="2cef608b-39b6-4a72-92d3-e8d2bc9091b6" providerId="ADAL" clId="{22A9948B-74C7-4156-BA48-4168BDFF56B5}" dt="2023-12-14T12:46:29.562" v="184" actId="478"/>
            <ac:picMkLst>
              <pc:docMk/>
              <pc:sldMasterMk cId="0" sldId="2147483648"/>
              <pc:sldLayoutMk cId="0" sldId="2147483655"/>
              <ac:picMk id="19" creationId="{6B2AB92C-6E4F-452F-BA38-DABC5529D602}"/>
            </ac:picMkLst>
          </pc:picChg>
          <pc:cxnChg chg="add del">
            <ac:chgData name="Łukasz Kopiasz" userId="2cef608b-39b6-4a72-92d3-e8d2bc9091b6" providerId="ADAL" clId="{22A9948B-74C7-4156-BA48-4168BDFF56B5}" dt="2023-12-14T12:41:05.188" v="49" actId="478"/>
            <ac:cxnSpMkLst>
              <pc:docMk/>
              <pc:sldMasterMk cId="0" sldId="2147483648"/>
              <pc:sldLayoutMk cId="0" sldId="2147483655"/>
              <ac:cxnSpMk id="6" creationId="{9A66F2A3-8A3F-4DB6-8CF8-2E90DC104186}"/>
            </ac:cxnSpMkLst>
          </pc:cxnChg>
          <pc:cxnChg chg="add del">
            <ac:chgData name="Łukasz Kopiasz" userId="2cef608b-39b6-4a72-92d3-e8d2bc9091b6" providerId="ADAL" clId="{22A9948B-74C7-4156-BA48-4168BDFF56B5}" dt="2023-12-14T12:40:58.002" v="47"/>
            <ac:cxnSpMkLst>
              <pc:docMk/>
              <pc:sldMasterMk cId="0" sldId="2147483648"/>
              <pc:sldLayoutMk cId="0" sldId="2147483655"/>
              <ac:cxnSpMk id="12" creationId="{359C52BA-0888-470D-A13D-E68FF8055596}"/>
            </ac:cxnSpMkLst>
          </pc:cxnChg>
          <pc:cxnChg chg="add del">
            <ac:chgData name="Łukasz Kopiasz" userId="2cef608b-39b6-4a72-92d3-e8d2bc9091b6" providerId="ADAL" clId="{22A9948B-74C7-4156-BA48-4168BDFF56B5}" dt="2023-12-14T12:46:28.829" v="183" actId="478"/>
            <ac:cxnSpMkLst>
              <pc:docMk/>
              <pc:sldMasterMk cId="0" sldId="2147483648"/>
              <pc:sldLayoutMk cId="0" sldId="2147483655"/>
              <ac:cxnSpMk id="18" creationId="{97F9F902-3267-4995-9D2C-FD97D4D58B3F}"/>
            </ac:cxnSpMkLst>
          </pc:cxnChg>
        </pc:sldLayoutChg>
        <pc:sldLayoutChg chg="addSp delSp modSp">
          <pc:chgData name="Łukasz Kopiasz" userId="2cef608b-39b6-4a72-92d3-e8d2bc9091b6" providerId="ADAL" clId="{22A9948B-74C7-4156-BA48-4168BDFF56B5}" dt="2023-12-14T12:47:01.746" v="194"/>
          <pc:sldLayoutMkLst>
            <pc:docMk/>
            <pc:sldMasterMk cId="0" sldId="2147483648"/>
            <pc:sldLayoutMk cId="0" sldId="2147483656"/>
          </pc:sldLayoutMkLst>
          <pc:spChg chg="mod">
            <ac:chgData name="Łukasz Kopiasz" userId="2cef608b-39b6-4a72-92d3-e8d2bc9091b6" providerId="ADAL" clId="{22A9948B-74C7-4156-BA48-4168BDFF56B5}" dt="2023-12-14T12:40:28.477" v="38" actId="14100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Łukasz Kopiasz" userId="2cef608b-39b6-4a72-92d3-e8d2bc9091b6" providerId="ADAL" clId="{22A9948B-74C7-4156-BA48-4168BDFF56B5}" dt="2023-12-14T12:40:37.335" v="39" actId="14100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  <pc:spChg chg="del">
            <ac:chgData name="Łukasz Kopiasz" userId="2cef608b-39b6-4a72-92d3-e8d2bc9091b6" providerId="ADAL" clId="{22A9948B-74C7-4156-BA48-4168BDFF56B5}" dt="2023-12-14T12:40:05.360" v="33" actId="478"/>
            <ac:spMkLst>
              <pc:docMk/>
              <pc:sldMasterMk cId="0" sldId="2147483648"/>
              <pc:sldLayoutMk cId="0" sldId="2147483656"/>
              <ac:spMk id="5" creationId="{00000000-0000-0000-0000-000000000000}"/>
            </ac:spMkLst>
          </pc:spChg>
          <pc:spChg chg="del">
            <ac:chgData name="Łukasz Kopiasz" userId="2cef608b-39b6-4a72-92d3-e8d2bc9091b6" providerId="ADAL" clId="{22A9948B-74C7-4156-BA48-4168BDFF56B5}" dt="2023-12-14T12:40:06.480" v="34" actId="478"/>
            <ac:spMkLst>
              <pc:docMk/>
              <pc:sldMasterMk cId="0" sldId="2147483648"/>
              <pc:sldLayoutMk cId="0" sldId="2147483656"/>
              <ac:spMk id="6" creationId="{00000000-0000-0000-0000-000000000000}"/>
            </ac:spMkLst>
          </pc:spChg>
          <pc:spChg chg="del">
            <ac:chgData name="Łukasz Kopiasz" userId="2cef608b-39b6-4a72-92d3-e8d2bc9091b6" providerId="ADAL" clId="{22A9948B-74C7-4156-BA48-4168BDFF56B5}" dt="2023-12-14T12:40:07.441" v="35" actId="478"/>
            <ac:spMkLst>
              <pc:docMk/>
              <pc:sldMasterMk cId="0" sldId="2147483648"/>
              <pc:sldLayoutMk cId="0" sldId="2147483656"/>
              <ac:spMk id="7" creationId="{00000000-0000-0000-0000-000000000000}"/>
            </ac:spMkLst>
          </pc:spChg>
          <pc:spChg chg="add del mod">
            <ac:chgData name="Łukasz Kopiasz" userId="2cef608b-39b6-4a72-92d3-e8d2bc9091b6" providerId="ADAL" clId="{22A9948B-74C7-4156-BA48-4168BDFF56B5}" dt="2023-12-14T12:47:01.043" v="193" actId="478"/>
            <ac:spMkLst>
              <pc:docMk/>
              <pc:sldMasterMk cId="0" sldId="2147483648"/>
              <pc:sldLayoutMk cId="0" sldId="2147483656"/>
              <ac:spMk id="8" creationId="{B11D8D89-7167-4A64-8FB4-181821F6C1D9}"/>
            </ac:spMkLst>
          </pc:spChg>
          <pc:spChg chg="add">
            <ac:chgData name="Łukasz Kopiasz" userId="2cef608b-39b6-4a72-92d3-e8d2bc9091b6" providerId="ADAL" clId="{22A9948B-74C7-4156-BA48-4168BDFF56B5}" dt="2023-12-14T12:47:01.746" v="194"/>
            <ac:spMkLst>
              <pc:docMk/>
              <pc:sldMasterMk cId="0" sldId="2147483648"/>
              <pc:sldLayoutMk cId="0" sldId="2147483656"/>
              <ac:spMk id="14" creationId="{BF5B7DE6-4C66-4685-9F9D-F56F4CF9C175}"/>
            </ac:spMkLst>
          </pc:spChg>
          <pc:grpChg chg="add del mod">
            <ac:chgData name="Łukasz Kopiasz" userId="2cef608b-39b6-4a72-92d3-e8d2bc9091b6" providerId="ADAL" clId="{22A9948B-74C7-4156-BA48-4168BDFF56B5}" dt="2023-12-14T12:46:56.933" v="191" actId="478"/>
            <ac:grpSpMkLst>
              <pc:docMk/>
              <pc:sldMasterMk cId="0" sldId="2147483648"/>
              <pc:sldLayoutMk cId="0" sldId="2147483656"/>
              <ac:grpSpMk id="11" creationId="{EF060DE1-E982-40DC-9AB3-BE98E664D671}"/>
            </ac:grpSpMkLst>
          </pc:grpChg>
          <pc:picChg chg="add del mod">
            <ac:chgData name="Łukasz Kopiasz" userId="2cef608b-39b6-4a72-92d3-e8d2bc9091b6" providerId="ADAL" clId="{22A9948B-74C7-4156-BA48-4168BDFF56B5}" dt="2023-12-14T12:46:58.701" v="192" actId="478"/>
            <ac:picMkLst>
              <pc:docMk/>
              <pc:sldMasterMk cId="0" sldId="2147483648"/>
              <pc:sldLayoutMk cId="0" sldId="2147483656"/>
              <ac:picMk id="10" creationId="{755D2FDA-E082-457B-8170-1AA29E08D07F}"/>
            </ac:picMkLst>
          </pc:picChg>
          <pc:cxnChg chg="add del mod">
            <ac:chgData name="Łukasz Kopiasz" userId="2cef608b-39b6-4a72-92d3-e8d2bc9091b6" providerId="ADAL" clId="{22A9948B-74C7-4156-BA48-4168BDFF56B5}" dt="2023-12-14T12:46:51.317" v="190" actId="478"/>
            <ac:cxnSpMkLst>
              <pc:docMk/>
              <pc:sldMasterMk cId="0" sldId="2147483648"/>
              <pc:sldLayoutMk cId="0" sldId="2147483656"/>
              <ac:cxnSpMk id="9" creationId="{48D2FD8D-63A9-4B51-8AAC-D50ABDB8B21F}"/>
            </ac:cxnSpMkLst>
          </pc:cxnChg>
        </pc:sldLayoutChg>
        <pc:sldLayoutChg chg="addSp delSp modSp">
          <pc:chgData name="Łukasz Kopiasz" userId="2cef608b-39b6-4a72-92d3-e8d2bc9091b6" providerId="ADAL" clId="{22A9948B-74C7-4156-BA48-4168BDFF56B5}" dt="2023-12-14T12:47:14.692" v="199"/>
          <pc:sldLayoutMkLst>
            <pc:docMk/>
            <pc:sldMasterMk cId="0" sldId="2147483648"/>
            <pc:sldLayoutMk cId="0" sldId="2147483657"/>
          </pc:sldLayoutMkLst>
          <pc:spChg chg="del">
            <ac:chgData name="Łukasz Kopiasz" userId="2cef608b-39b6-4a72-92d3-e8d2bc9091b6" providerId="ADAL" clId="{22A9948B-74C7-4156-BA48-4168BDFF56B5}" dt="2023-12-14T12:40:41.019" v="40" actId="478"/>
            <ac:spMkLst>
              <pc:docMk/>
              <pc:sldMasterMk cId="0" sldId="2147483648"/>
              <pc:sldLayoutMk cId="0" sldId="2147483657"/>
              <ac:spMk id="5" creationId="{00000000-0000-0000-0000-000000000000}"/>
            </ac:spMkLst>
          </pc:spChg>
          <pc:spChg chg="del mod">
            <ac:chgData name="Łukasz Kopiasz" userId="2cef608b-39b6-4a72-92d3-e8d2bc9091b6" providerId="ADAL" clId="{22A9948B-74C7-4156-BA48-4168BDFF56B5}" dt="2023-12-14T12:40:45.569" v="42" actId="478"/>
            <ac:spMkLst>
              <pc:docMk/>
              <pc:sldMasterMk cId="0" sldId="2147483648"/>
              <pc:sldLayoutMk cId="0" sldId="2147483657"/>
              <ac:spMk id="6" creationId="{00000000-0000-0000-0000-000000000000}"/>
            </ac:spMkLst>
          </pc:spChg>
          <pc:spChg chg="del">
            <ac:chgData name="Łukasz Kopiasz" userId="2cef608b-39b6-4a72-92d3-e8d2bc9091b6" providerId="ADAL" clId="{22A9948B-74C7-4156-BA48-4168BDFF56B5}" dt="2023-12-14T12:40:46.458" v="43" actId="478"/>
            <ac:spMkLst>
              <pc:docMk/>
              <pc:sldMasterMk cId="0" sldId="2147483648"/>
              <pc:sldLayoutMk cId="0" sldId="2147483657"/>
              <ac:spMk id="7" creationId="{00000000-0000-0000-0000-000000000000}"/>
            </ac:spMkLst>
          </pc:spChg>
          <pc:spChg chg="add del mod">
            <ac:chgData name="Łukasz Kopiasz" userId="2cef608b-39b6-4a72-92d3-e8d2bc9091b6" providerId="ADAL" clId="{22A9948B-74C7-4156-BA48-4168BDFF56B5}" dt="2023-12-14T12:47:14.373" v="198" actId="478"/>
            <ac:spMkLst>
              <pc:docMk/>
              <pc:sldMasterMk cId="0" sldId="2147483648"/>
              <pc:sldLayoutMk cId="0" sldId="2147483657"/>
              <ac:spMk id="8" creationId="{C5E070FF-076E-4503-AB26-4209DDF3D540}"/>
            </ac:spMkLst>
          </pc:spChg>
          <pc:spChg chg="add">
            <ac:chgData name="Łukasz Kopiasz" userId="2cef608b-39b6-4a72-92d3-e8d2bc9091b6" providerId="ADAL" clId="{22A9948B-74C7-4156-BA48-4168BDFF56B5}" dt="2023-12-14T12:47:14.692" v="199"/>
            <ac:spMkLst>
              <pc:docMk/>
              <pc:sldMasterMk cId="0" sldId="2147483648"/>
              <pc:sldLayoutMk cId="0" sldId="2147483657"/>
              <ac:spMk id="14" creationId="{E4F2CCD0-6EE0-4AC0-8371-168B780DDCD1}"/>
            </ac:spMkLst>
          </pc:spChg>
          <pc:grpChg chg="add del mod">
            <ac:chgData name="Łukasz Kopiasz" userId="2cef608b-39b6-4a72-92d3-e8d2bc9091b6" providerId="ADAL" clId="{22A9948B-74C7-4156-BA48-4168BDFF56B5}" dt="2023-12-14T12:47:11.540" v="197" actId="478"/>
            <ac:grpSpMkLst>
              <pc:docMk/>
              <pc:sldMasterMk cId="0" sldId="2147483648"/>
              <pc:sldLayoutMk cId="0" sldId="2147483657"/>
              <ac:grpSpMk id="11" creationId="{DEC31589-551F-4B38-B12A-D4BA81AA08BF}"/>
            </ac:grpSpMkLst>
          </pc:grpChg>
          <pc:picChg chg="add del mod">
            <ac:chgData name="Łukasz Kopiasz" userId="2cef608b-39b6-4a72-92d3-e8d2bc9091b6" providerId="ADAL" clId="{22A9948B-74C7-4156-BA48-4168BDFF56B5}" dt="2023-12-14T12:47:09.901" v="196" actId="478"/>
            <ac:picMkLst>
              <pc:docMk/>
              <pc:sldMasterMk cId="0" sldId="2147483648"/>
              <pc:sldLayoutMk cId="0" sldId="2147483657"/>
              <ac:picMk id="10" creationId="{5D94F40B-FC54-449C-9A58-B228A71F7EE1}"/>
            </ac:picMkLst>
          </pc:picChg>
          <pc:cxnChg chg="add del mod">
            <ac:chgData name="Łukasz Kopiasz" userId="2cef608b-39b6-4a72-92d3-e8d2bc9091b6" providerId="ADAL" clId="{22A9948B-74C7-4156-BA48-4168BDFF56B5}" dt="2023-12-14T12:47:08.901" v="195" actId="478"/>
            <ac:cxnSpMkLst>
              <pc:docMk/>
              <pc:sldMasterMk cId="0" sldId="2147483648"/>
              <pc:sldLayoutMk cId="0" sldId="2147483657"/>
              <ac:cxnSpMk id="9" creationId="{D2F83F76-A3A4-4FD2-9FEB-0B56AC759C9A}"/>
            </ac:cxnSpMkLst>
          </pc:cxnChg>
        </pc:sldLayoutChg>
        <pc:sldLayoutChg chg="addSp delSp">
          <pc:chgData name="Łukasz Kopiasz" userId="2cef608b-39b6-4a72-92d3-e8d2bc9091b6" providerId="ADAL" clId="{22A9948B-74C7-4156-BA48-4168BDFF56B5}" dt="2023-12-14T12:47:25.794" v="203"/>
          <pc:sldLayoutMkLst>
            <pc:docMk/>
            <pc:sldMasterMk cId="0" sldId="2147483648"/>
            <pc:sldLayoutMk cId="0" sldId="2147483658"/>
          </pc:sldLayoutMkLst>
          <pc:spChg chg="del">
            <ac:chgData name="Łukasz Kopiasz" userId="2cef608b-39b6-4a72-92d3-e8d2bc9091b6" providerId="ADAL" clId="{22A9948B-74C7-4156-BA48-4168BDFF56B5}" dt="2023-12-14T12:47:22.620" v="200" actId="478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del">
            <ac:chgData name="Łukasz Kopiasz" userId="2cef608b-39b6-4a72-92d3-e8d2bc9091b6" providerId="ADAL" clId="{22A9948B-74C7-4156-BA48-4168BDFF56B5}" dt="2023-12-14T12:47:24.086" v="201" actId="478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  <pc:spChg chg="del">
            <ac:chgData name="Łukasz Kopiasz" userId="2cef608b-39b6-4a72-92d3-e8d2bc9091b6" providerId="ADAL" clId="{22A9948B-74C7-4156-BA48-4168BDFF56B5}" dt="2023-12-14T12:47:24.853" v="202" actId="478"/>
            <ac:spMkLst>
              <pc:docMk/>
              <pc:sldMasterMk cId="0" sldId="2147483648"/>
              <pc:sldLayoutMk cId="0" sldId="2147483658"/>
              <ac:spMk id="6" creationId="{00000000-0000-0000-0000-000000000000}"/>
            </ac:spMkLst>
          </pc:spChg>
          <pc:spChg chg="add">
            <ac:chgData name="Łukasz Kopiasz" userId="2cef608b-39b6-4a72-92d3-e8d2bc9091b6" providerId="ADAL" clId="{22A9948B-74C7-4156-BA48-4168BDFF56B5}" dt="2023-12-14T12:47:25.794" v="203"/>
            <ac:spMkLst>
              <pc:docMk/>
              <pc:sldMasterMk cId="0" sldId="2147483648"/>
              <pc:sldLayoutMk cId="0" sldId="2147483658"/>
              <ac:spMk id="7" creationId="{C38736D0-651A-4FDF-A060-8B76A47BACA1}"/>
            </ac:spMkLst>
          </pc:spChg>
        </pc:sldLayoutChg>
        <pc:sldLayoutChg chg="addSp delSp">
          <pc:chgData name="Łukasz Kopiasz" userId="2cef608b-39b6-4a72-92d3-e8d2bc9091b6" providerId="ADAL" clId="{22A9948B-74C7-4156-BA48-4168BDFF56B5}" dt="2023-12-14T12:47:35.791" v="207"/>
          <pc:sldLayoutMkLst>
            <pc:docMk/>
            <pc:sldMasterMk cId="0" sldId="2147483648"/>
            <pc:sldLayoutMk cId="0" sldId="2147483659"/>
          </pc:sldLayoutMkLst>
          <pc:spChg chg="del">
            <ac:chgData name="Łukasz Kopiasz" userId="2cef608b-39b6-4a72-92d3-e8d2bc9091b6" providerId="ADAL" clId="{22A9948B-74C7-4156-BA48-4168BDFF56B5}" dt="2023-12-14T12:47:32.898" v="204" actId="478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del">
            <ac:chgData name="Łukasz Kopiasz" userId="2cef608b-39b6-4a72-92d3-e8d2bc9091b6" providerId="ADAL" clId="{22A9948B-74C7-4156-BA48-4168BDFF56B5}" dt="2023-12-14T12:47:33.845" v="205" actId="478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  <pc:spChg chg="del">
            <ac:chgData name="Łukasz Kopiasz" userId="2cef608b-39b6-4a72-92d3-e8d2bc9091b6" providerId="ADAL" clId="{22A9948B-74C7-4156-BA48-4168BDFF56B5}" dt="2023-12-14T12:47:34.918" v="206" actId="478"/>
            <ac:spMkLst>
              <pc:docMk/>
              <pc:sldMasterMk cId="0" sldId="2147483648"/>
              <pc:sldLayoutMk cId="0" sldId="2147483659"/>
              <ac:spMk id="6" creationId="{00000000-0000-0000-0000-000000000000}"/>
            </ac:spMkLst>
          </pc:spChg>
          <pc:spChg chg="add">
            <ac:chgData name="Łukasz Kopiasz" userId="2cef608b-39b6-4a72-92d3-e8d2bc9091b6" providerId="ADAL" clId="{22A9948B-74C7-4156-BA48-4168BDFF56B5}" dt="2023-12-14T12:47:35.791" v="207"/>
            <ac:spMkLst>
              <pc:docMk/>
              <pc:sldMasterMk cId="0" sldId="2147483648"/>
              <pc:sldLayoutMk cId="0" sldId="2147483659"/>
              <ac:spMk id="7" creationId="{E66F180F-9329-4A55-900D-2BFC5A05F947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0C7CDF4-6629-4966-BE81-E2EE3DCAE24A}" type="datetimeFigureOut">
              <a:rPr lang="pl-PL"/>
              <a:pPr>
                <a:defRPr/>
              </a:pPr>
              <a:t>14.12.2023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284413" y="514350"/>
            <a:ext cx="457517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858E95B-2A4E-44AE-B912-6D0E99E6CD6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74639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75956" y="2272454"/>
            <a:ext cx="11060827" cy="1568027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51911" y="4145280"/>
            <a:ext cx="9108917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1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2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2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3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3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20" name="Symbol zastępczy stopki 1">
            <a:extLst>
              <a:ext uri="{FF2B5EF4-FFF2-40B4-BE49-F238E27FC236}">
                <a16:creationId xmlns:a16="http://schemas.microsoft.com/office/drawing/2014/main" id="{4477F4B7-65A7-4D7B-B8D1-5DC5A2E602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stopki 1">
            <a:extLst>
              <a:ext uri="{FF2B5EF4-FFF2-40B4-BE49-F238E27FC236}">
                <a16:creationId xmlns:a16="http://schemas.microsoft.com/office/drawing/2014/main" id="{C38736D0-651A-4FDF-A060-8B76A47BAC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434235" y="220133"/>
            <a:ext cx="2927866" cy="4680374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50637" y="220133"/>
            <a:ext cx="8566719" cy="468037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stopki 1">
            <a:extLst>
              <a:ext uri="{FF2B5EF4-FFF2-40B4-BE49-F238E27FC236}">
                <a16:creationId xmlns:a16="http://schemas.microsoft.com/office/drawing/2014/main" id="{E66F180F-9329-4A55-900D-2BFC5A05F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22" name="Symbol zastępczy stopki 1">
            <a:extLst>
              <a:ext uri="{FF2B5EF4-FFF2-40B4-BE49-F238E27FC236}">
                <a16:creationId xmlns:a16="http://schemas.microsoft.com/office/drawing/2014/main" id="{2A05F2CC-7CD7-4E20-ACC9-EAE2469D6C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7917" y="4700695"/>
            <a:ext cx="11060827" cy="145288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27917" y="3100494"/>
            <a:ext cx="11060827" cy="160019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50458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91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137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183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22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27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32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366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5" name="Symbol zastępczy stopki 1">
            <a:extLst>
              <a:ext uri="{FF2B5EF4-FFF2-40B4-BE49-F238E27FC236}">
                <a16:creationId xmlns:a16="http://schemas.microsoft.com/office/drawing/2014/main" id="{E380B1DD-B9CB-454B-AE0F-B292338C3F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50637" y="1280161"/>
            <a:ext cx="5747293" cy="362034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614808" y="1280161"/>
            <a:ext cx="5747293" cy="362034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5" name="Symbol zastępczy stopki 1">
            <a:extLst>
              <a:ext uri="{FF2B5EF4-FFF2-40B4-BE49-F238E27FC236}">
                <a16:creationId xmlns:a16="http://schemas.microsoft.com/office/drawing/2014/main" id="{AE1325A8-3B7B-4F8B-9432-3D3E14910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50637" y="292948"/>
            <a:ext cx="11711464" cy="12192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50637" y="1637454"/>
            <a:ext cx="5749552" cy="6824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458" indent="0">
              <a:buNone/>
              <a:defRPr sz="2800" b="1"/>
            </a:lvl2pPr>
            <a:lvl3pPr marL="1300917" indent="0">
              <a:buNone/>
              <a:defRPr sz="2600" b="1"/>
            </a:lvl3pPr>
            <a:lvl4pPr marL="1951375" indent="0">
              <a:buNone/>
              <a:defRPr sz="2300" b="1"/>
            </a:lvl4pPr>
            <a:lvl5pPr marL="2601834" indent="0">
              <a:buNone/>
              <a:defRPr sz="2300" b="1"/>
            </a:lvl5pPr>
            <a:lvl6pPr marL="3252292" indent="0">
              <a:buNone/>
              <a:defRPr sz="2300" b="1"/>
            </a:lvl6pPr>
            <a:lvl7pPr marL="3902751" indent="0">
              <a:buNone/>
              <a:defRPr sz="2300" b="1"/>
            </a:lvl7pPr>
            <a:lvl8pPr marL="4553209" indent="0">
              <a:buNone/>
              <a:defRPr sz="2300" b="1"/>
            </a:lvl8pPr>
            <a:lvl9pPr marL="5203668" indent="0">
              <a:buNone/>
              <a:defRPr sz="23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50637" y="2319866"/>
            <a:ext cx="5749552" cy="421470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610292" y="1637454"/>
            <a:ext cx="5751811" cy="6824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458" indent="0">
              <a:buNone/>
              <a:defRPr sz="2800" b="1"/>
            </a:lvl2pPr>
            <a:lvl3pPr marL="1300917" indent="0">
              <a:buNone/>
              <a:defRPr sz="2600" b="1"/>
            </a:lvl3pPr>
            <a:lvl4pPr marL="1951375" indent="0">
              <a:buNone/>
              <a:defRPr sz="2300" b="1"/>
            </a:lvl4pPr>
            <a:lvl5pPr marL="2601834" indent="0">
              <a:buNone/>
              <a:defRPr sz="2300" b="1"/>
            </a:lvl5pPr>
            <a:lvl6pPr marL="3252292" indent="0">
              <a:buNone/>
              <a:defRPr sz="2300" b="1"/>
            </a:lvl6pPr>
            <a:lvl7pPr marL="3902751" indent="0">
              <a:buNone/>
              <a:defRPr sz="2300" b="1"/>
            </a:lvl7pPr>
            <a:lvl8pPr marL="4553209" indent="0">
              <a:buNone/>
              <a:defRPr sz="2300" b="1"/>
            </a:lvl8pPr>
            <a:lvl9pPr marL="5203668" indent="0">
              <a:buNone/>
              <a:defRPr sz="23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610292" y="2319866"/>
            <a:ext cx="5751811" cy="421470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cxnSp>
        <p:nvCxnSpPr>
          <p:cNvPr id="23" name="Łącznik prosty 22">
            <a:extLst>
              <a:ext uri="{FF2B5EF4-FFF2-40B4-BE49-F238E27FC236}">
                <a16:creationId xmlns:a16="http://schemas.microsoft.com/office/drawing/2014/main" id="{2F12E6A8-0109-47CE-9213-3A1CF46C92CE}"/>
              </a:ext>
            </a:extLst>
          </p:cNvPr>
          <p:cNvCxnSpPr/>
          <p:nvPr userDrawn="1"/>
        </p:nvCxnSpPr>
        <p:spPr>
          <a:xfrm>
            <a:off x="0" y="6550006"/>
            <a:ext cx="13012738" cy="1588"/>
          </a:xfrm>
          <a:prstGeom prst="line">
            <a:avLst/>
          </a:prstGeom>
          <a:ln w="19050">
            <a:solidFill>
              <a:srgbClr val="134D2D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9" name="Symbol zastępczy stopki 1">
            <a:extLst>
              <a:ext uri="{FF2B5EF4-FFF2-40B4-BE49-F238E27FC236}">
                <a16:creationId xmlns:a16="http://schemas.microsoft.com/office/drawing/2014/main" id="{2DB13490-592E-4E0D-8860-267233DB68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18" name="Symbol zastępczy stopki 1">
            <a:extLst>
              <a:ext uri="{FF2B5EF4-FFF2-40B4-BE49-F238E27FC236}">
                <a16:creationId xmlns:a16="http://schemas.microsoft.com/office/drawing/2014/main" id="{12B4BB58-9A89-4E8A-9601-CE32C8E211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ymbol zastępczy stopki 1">
            <a:extLst>
              <a:ext uri="{FF2B5EF4-FFF2-40B4-BE49-F238E27FC236}">
                <a16:creationId xmlns:a16="http://schemas.microsoft.com/office/drawing/2014/main" id="{FCB11D44-8FD8-4CBB-B616-3D4AD8ED2F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50639" y="291252"/>
            <a:ext cx="4281101" cy="123952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87619" y="291256"/>
            <a:ext cx="7274482" cy="6107842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50639" y="1530776"/>
            <a:ext cx="4281101" cy="4868321"/>
          </a:xfrm>
        </p:spPr>
        <p:txBody>
          <a:bodyPr/>
          <a:lstStyle>
            <a:lvl1pPr marL="0" indent="0">
              <a:buNone/>
              <a:defRPr sz="2000"/>
            </a:lvl1pPr>
            <a:lvl2pPr marL="650458" indent="0">
              <a:buNone/>
              <a:defRPr sz="1700"/>
            </a:lvl2pPr>
            <a:lvl3pPr marL="1300917" indent="0">
              <a:buNone/>
              <a:defRPr sz="1400"/>
            </a:lvl3pPr>
            <a:lvl4pPr marL="1951375" indent="0">
              <a:buNone/>
              <a:defRPr sz="1300"/>
            </a:lvl4pPr>
            <a:lvl5pPr marL="2601834" indent="0">
              <a:buNone/>
              <a:defRPr sz="1300"/>
            </a:lvl5pPr>
            <a:lvl6pPr marL="3252292" indent="0">
              <a:buNone/>
              <a:defRPr sz="1300"/>
            </a:lvl6pPr>
            <a:lvl7pPr marL="3902751" indent="0">
              <a:buNone/>
              <a:defRPr sz="1300"/>
            </a:lvl7pPr>
            <a:lvl8pPr marL="4553209" indent="0">
              <a:buNone/>
              <a:defRPr sz="1300"/>
            </a:lvl8pPr>
            <a:lvl9pPr marL="5203668" indent="0">
              <a:buNone/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Symbol zastępczy stopki 1">
            <a:extLst>
              <a:ext uri="{FF2B5EF4-FFF2-40B4-BE49-F238E27FC236}">
                <a16:creationId xmlns:a16="http://schemas.microsoft.com/office/drawing/2014/main" id="{BF5B7DE6-4C66-4685-9F9D-F56F4CF9C1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50588" y="5120640"/>
            <a:ext cx="7807643" cy="60452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550588" y="653626"/>
            <a:ext cx="7807643" cy="4389120"/>
          </a:xfrm>
        </p:spPr>
        <p:txBody>
          <a:bodyPr rtlCol="0">
            <a:normAutofit/>
          </a:bodyPr>
          <a:lstStyle>
            <a:lvl1pPr marL="0" indent="0">
              <a:buNone/>
              <a:defRPr sz="4600"/>
            </a:lvl1pPr>
            <a:lvl2pPr marL="650458" indent="0">
              <a:buNone/>
              <a:defRPr sz="4000"/>
            </a:lvl2pPr>
            <a:lvl3pPr marL="1300917" indent="0">
              <a:buNone/>
              <a:defRPr sz="3400"/>
            </a:lvl3pPr>
            <a:lvl4pPr marL="1951375" indent="0">
              <a:buNone/>
              <a:defRPr sz="2800"/>
            </a:lvl4pPr>
            <a:lvl5pPr marL="2601834" indent="0">
              <a:buNone/>
              <a:defRPr sz="2800"/>
            </a:lvl5pPr>
            <a:lvl6pPr marL="3252292" indent="0">
              <a:buNone/>
              <a:defRPr sz="2800"/>
            </a:lvl6pPr>
            <a:lvl7pPr marL="3902751" indent="0">
              <a:buNone/>
              <a:defRPr sz="2800"/>
            </a:lvl7pPr>
            <a:lvl8pPr marL="4553209" indent="0">
              <a:buNone/>
              <a:defRPr sz="2800"/>
            </a:lvl8pPr>
            <a:lvl9pPr marL="5203668" indent="0">
              <a:buNone/>
              <a:defRPr sz="28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550588" y="5725161"/>
            <a:ext cx="7807643" cy="858520"/>
          </a:xfrm>
        </p:spPr>
        <p:txBody>
          <a:bodyPr/>
          <a:lstStyle>
            <a:lvl1pPr marL="0" indent="0">
              <a:buNone/>
              <a:defRPr sz="2000"/>
            </a:lvl1pPr>
            <a:lvl2pPr marL="650458" indent="0">
              <a:buNone/>
              <a:defRPr sz="1700"/>
            </a:lvl2pPr>
            <a:lvl3pPr marL="1300917" indent="0">
              <a:buNone/>
              <a:defRPr sz="1400"/>
            </a:lvl3pPr>
            <a:lvl4pPr marL="1951375" indent="0">
              <a:buNone/>
              <a:defRPr sz="1300"/>
            </a:lvl4pPr>
            <a:lvl5pPr marL="2601834" indent="0">
              <a:buNone/>
              <a:defRPr sz="1300"/>
            </a:lvl5pPr>
            <a:lvl6pPr marL="3252292" indent="0">
              <a:buNone/>
              <a:defRPr sz="1300"/>
            </a:lvl6pPr>
            <a:lvl7pPr marL="3902751" indent="0">
              <a:buNone/>
              <a:defRPr sz="1300"/>
            </a:lvl7pPr>
            <a:lvl8pPr marL="4553209" indent="0">
              <a:buNone/>
              <a:defRPr sz="1300"/>
            </a:lvl8pPr>
            <a:lvl9pPr marL="5203668" indent="0">
              <a:buNone/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Symbol zastępczy stopki 1">
            <a:extLst>
              <a:ext uri="{FF2B5EF4-FFF2-40B4-BE49-F238E27FC236}">
                <a16:creationId xmlns:a16="http://schemas.microsoft.com/office/drawing/2014/main" id="{E4F2CCD0-6EE0-4AC0-8371-168B780DDC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650875" y="293688"/>
            <a:ext cx="1171098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92" tIns="65046" rIns="130092" bIns="650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650875" y="1706563"/>
            <a:ext cx="11710988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92" tIns="65046" rIns="130092" bIns="650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31" name="Symbol zastępczy stopki 1">
            <a:extLst>
              <a:ext uri="{FF2B5EF4-FFF2-40B4-BE49-F238E27FC236}">
                <a16:creationId xmlns:a16="http://schemas.microsoft.com/office/drawing/2014/main" id="{B7188B1C-79F2-4DBE-8785-E0AA05FACB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  <p:cxnSp>
        <p:nvCxnSpPr>
          <p:cNvPr id="32" name="Łącznik prosty 31">
            <a:extLst>
              <a:ext uri="{FF2B5EF4-FFF2-40B4-BE49-F238E27FC236}">
                <a16:creationId xmlns:a16="http://schemas.microsoft.com/office/drawing/2014/main" id="{5F46401E-050D-45B7-9897-CDD7C865F490}"/>
              </a:ext>
            </a:extLst>
          </p:cNvPr>
          <p:cNvCxnSpPr/>
          <p:nvPr userDrawn="1"/>
        </p:nvCxnSpPr>
        <p:spPr>
          <a:xfrm>
            <a:off x="-11810" y="6541512"/>
            <a:ext cx="13012738" cy="1588"/>
          </a:xfrm>
          <a:prstGeom prst="line">
            <a:avLst/>
          </a:prstGeom>
          <a:ln w="19050">
            <a:solidFill>
              <a:srgbClr val="134D2D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33" name="Obraz 32" descr="D:\OneDrive - Szkoła Główna Gospodarstwa Wiejskiego\DOKUMENTY_PRACA\Identyfikacja SGGW_logotyp itp\SGGW-znak-podstawowy-PL-ciemnozielony-RGB.png">
            <a:extLst>
              <a:ext uri="{FF2B5EF4-FFF2-40B4-BE49-F238E27FC236}">
                <a16:creationId xmlns:a16="http://schemas.microsoft.com/office/drawing/2014/main" id="{88D6DF59-F6AD-4760-A582-4B6963BE6077}"/>
              </a:ext>
            </a:extLst>
          </p:cNvPr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737" y="6622400"/>
            <a:ext cx="1685037" cy="61263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4" name="Grupa 33">
            <a:extLst>
              <a:ext uri="{FF2B5EF4-FFF2-40B4-BE49-F238E27FC236}">
                <a16:creationId xmlns:a16="http://schemas.microsoft.com/office/drawing/2014/main" id="{D66DE4D6-00B7-4445-8D69-9E68DCD240E6}"/>
              </a:ext>
            </a:extLst>
          </p:cNvPr>
          <p:cNvGrpSpPr/>
          <p:nvPr userDrawn="1"/>
        </p:nvGrpSpPr>
        <p:grpSpPr>
          <a:xfrm>
            <a:off x="10358264" y="6623030"/>
            <a:ext cx="2003599" cy="612000"/>
            <a:chOff x="10359001" y="6534150"/>
            <a:chExt cx="2003599" cy="612000"/>
          </a:xfrm>
        </p:grpSpPr>
        <p:pic>
          <p:nvPicPr>
            <p:cNvPr id="35" name="Obraz 34">
              <a:extLst>
                <a:ext uri="{FF2B5EF4-FFF2-40B4-BE49-F238E27FC236}">
                  <a16:creationId xmlns:a16="http://schemas.microsoft.com/office/drawing/2014/main" id="{813E9984-C4C9-4B89-8E3F-78B6A927A86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2752"/>
            <a:stretch/>
          </p:blipFill>
          <p:spPr>
            <a:xfrm>
              <a:off x="10359001" y="6534150"/>
              <a:ext cx="683872" cy="612000"/>
            </a:xfrm>
            <a:prstGeom prst="rect">
              <a:avLst/>
            </a:prstGeom>
          </p:spPr>
        </p:pic>
        <p:sp>
          <p:nvSpPr>
            <p:cNvPr id="36" name="Prostokąt 35">
              <a:extLst>
                <a:ext uri="{FF2B5EF4-FFF2-40B4-BE49-F238E27FC236}">
                  <a16:creationId xmlns:a16="http://schemas.microsoft.com/office/drawing/2014/main" id="{3CB838B1-42FD-4F7B-8B93-F64357E56A8E}"/>
                </a:ext>
              </a:extLst>
            </p:cNvPr>
            <p:cNvSpPr/>
            <p:nvPr/>
          </p:nvSpPr>
          <p:spPr>
            <a:xfrm>
              <a:off x="11006138" y="6571230"/>
              <a:ext cx="1356462" cy="5378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005026"/>
                  </a:solidFill>
                  <a:effectLst/>
                  <a:uLnTx/>
                  <a:uFillTx/>
                  <a:latin typeface="SGGW Sans SemiBold" panose="00000A00000000000000" pitchFamily="50" charset="0"/>
                  <a:cs typeface="+mn-cs"/>
                </a:rPr>
                <a:t>Katedra Dietetyki</a:t>
              </a:r>
            </a:p>
            <a:p>
              <a:pPr marL="0" marR="0" lvl="0" indent="0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l-PL" sz="900" b="1" kern="0" dirty="0">
                  <a:solidFill>
                    <a:srgbClr val="005026"/>
                  </a:solidFill>
                  <a:latin typeface="SGGW Sans SemiBold" panose="00000A00000000000000" pitchFamily="50" charset="0"/>
                  <a:cs typeface="+mn-cs"/>
                </a:rPr>
                <a:t>Instytut Nauk </a:t>
              </a:r>
              <a:br>
                <a:rPr lang="pl-PL" sz="900" b="1" kern="0" dirty="0">
                  <a:solidFill>
                    <a:srgbClr val="005026"/>
                  </a:solidFill>
                  <a:latin typeface="SGGW Sans SemiBold" panose="00000A00000000000000" pitchFamily="50" charset="0"/>
                  <a:cs typeface="+mn-cs"/>
                </a:rPr>
              </a:br>
              <a:r>
                <a:rPr lang="pl-PL" sz="900" b="1" kern="0" dirty="0">
                  <a:solidFill>
                    <a:srgbClr val="005026"/>
                  </a:solidFill>
                  <a:latin typeface="SGGW Sans SemiBold" panose="00000A00000000000000" pitchFamily="50" charset="0"/>
                  <a:cs typeface="+mn-cs"/>
                </a:rPr>
                <a:t>o Żywieniu Człowieka</a:t>
              </a:r>
              <a:endParaRPr kumimoji="0" lang="pl-PL" sz="700" b="1" i="0" u="none" strike="noStrike" kern="0" cap="none" spc="0" normalizeH="0" baseline="0" noProof="0" dirty="0">
                <a:ln>
                  <a:noFill/>
                </a:ln>
                <a:solidFill>
                  <a:srgbClr val="005026"/>
                </a:solidFill>
                <a:effectLst/>
                <a:uLnTx/>
                <a:uFillTx/>
                <a:latin typeface="SGGW Sans SemiBold" panose="00000A00000000000000" pitchFamily="50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1300163" rtl="0" eaLnBrk="0" fontAlgn="base" hangingPunct="0">
        <a:spcBef>
          <a:spcPct val="0"/>
        </a:spcBef>
        <a:spcAft>
          <a:spcPct val="0"/>
        </a:spcAft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300163" rtl="0" eaLnBrk="0" fontAlgn="base" hangingPunct="0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2pPr>
      <a:lvl3pPr algn="ctr" defTabSz="1300163" rtl="0" eaLnBrk="0" fontAlgn="base" hangingPunct="0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3pPr>
      <a:lvl4pPr algn="ctr" defTabSz="1300163" rtl="0" eaLnBrk="0" fontAlgn="base" hangingPunct="0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4pPr>
      <a:lvl5pPr algn="ctr" defTabSz="1300163" rtl="0" eaLnBrk="0" fontAlgn="base" hangingPunct="0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5pPr>
      <a:lvl6pPr marL="457200" algn="ctr" defTabSz="1300163" rtl="0" fontAlgn="base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6pPr>
      <a:lvl7pPr marL="914400" algn="ctr" defTabSz="1300163" rtl="0" fontAlgn="base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7pPr>
      <a:lvl8pPr marL="1371600" algn="ctr" defTabSz="1300163" rtl="0" fontAlgn="base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8pPr>
      <a:lvl9pPr marL="1828800" algn="ctr" defTabSz="1300163" rtl="0" fontAlgn="base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9pPr>
    </p:titleStyle>
    <p:bodyStyle>
      <a:lvl1pPr marL="487363" indent="-487363" algn="l" defTabSz="13001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55688" indent="-406400" algn="l" defTabSz="13001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00" indent="-323850" algn="l" defTabSz="13001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6475" indent="-323850" algn="l" defTabSz="13001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763" indent="-323850" algn="l" defTabSz="130016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7521" indent="-325229" algn="l" defTabSz="130091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7980" indent="-325229" algn="l" defTabSz="130091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8438" indent="-325229" algn="l" defTabSz="130091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8897" indent="-325229" algn="l" defTabSz="130091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130091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458" algn="l" defTabSz="130091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917" algn="l" defTabSz="130091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1375" algn="l" defTabSz="130091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1834" algn="l" defTabSz="130091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2292" algn="l" defTabSz="130091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2751" algn="l" defTabSz="130091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3209" algn="l" defTabSz="130091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3668" algn="l" defTabSz="130091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4"/>
          <p:cNvSpPr>
            <a:spLocks noGrp="1"/>
          </p:cNvSpPr>
          <p:nvPr>
            <p:ph type="ctrTitle"/>
          </p:nvPr>
        </p:nvSpPr>
        <p:spPr>
          <a:xfrm>
            <a:off x="889000" y="704850"/>
            <a:ext cx="11060113" cy="1568450"/>
          </a:xfrm>
        </p:spPr>
        <p:txBody>
          <a:bodyPr/>
          <a:lstStyle/>
          <a:p>
            <a:r>
              <a:rPr lang="pl-PL"/>
              <a:t>Tytuł </a:t>
            </a:r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>
          <a:xfrm>
            <a:off x="1898650" y="2144713"/>
            <a:ext cx="9107488" cy="936625"/>
          </a:xfrm>
        </p:spPr>
        <p:txBody>
          <a:bodyPr/>
          <a:lstStyle/>
          <a:p>
            <a:pPr>
              <a:defRPr/>
            </a:pPr>
            <a:r>
              <a:rPr lang="pl-PL" dirty="0"/>
              <a:t>Autorzy, afiliacje</a:t>
            </a:r>
          </a:p>
        </p:txBody>
      </p:sp>
      <p:sp>
        <p:nvSpPr>
          <p:cNvPr id="10" name="Symbol zastępczy stopki 1">
            <a:extLst>
              <a:ext uri="{FF2B5EF4-FFF2-40B4-BE49-F238E27FC236}">
                <a16:creationId xmlns:a16="http://schemas.microsoft.com/office/drawing/2014/main" id="{186EDDDF-16D4-47F9-A564-78DCAB896E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4325" y="6610350"/>
            <a:ext cx="12168188" cy="5032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314325" y="6610350"/>
            <a:ext cx="12168188" cy="5032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  <p:sp>
        <p:nvSpPr>
          <p:cNvPr id="16" name="Tytuł 1"/>
          <p:cNvSpPr txBox="1">
            <a:spLocks/>
          </p:cNvSpPr>
          <p:nvPr/>
        </p:nvSpPr>
        <p:spPr bwMode="auto">
          <a:xfrm>
            <a:off x="650875" y="293688"/>
            <a:ext cx="1171098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92" tIns="65046" rIns="130092" bIns="6504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13001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63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Cel pracy</a:t>
            </a:r>
            <a:endParaRPr kumimoji="0" lang="pl-PL" sz="6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Symbol zastępczy zawartości 2"/>
          <p:cNvSpPr txBox="1">
            <a:spLocks/>
          </p:cNvSpPr>
          <p:nvPr/>
        </p:nvSpPr>
        <p:spPr bwMode="auto">
          <a:xfrm>
            <a:off x="650875" y="1706563"/>
            <a:ext cx="3263900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92" tIns="65046" rIns="130092" bIns="6504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30016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4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Hipotezy</a:t>
            </a:r>
          </a:p>
          <a:p>
            <a:pPr marL="0" marR="0" lvl="0" indent="0" defTabSz="130016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4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Metodyka</a:t>
            </a:r>
          </a:p>
          <a:p>
            <a:pPr marL="0" marR="0" lvl="0" indent="0" defTabSz="130016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4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Wyniki </a:t>
            </a:r>
          </a:p>
          <a:p>
            <a:pPr marL="0" marR="0" lvl="0" indent="0" defTabSz="130016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l-PL" sz="4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8" name="Wykres 2"/>
          <p:cNvGraphicFramePr>
            <a:graphicFrameLocks/>
          </p:cNvGraphicFramePr>
          <p:nvPr/>
        </p:nvGraphicFramePr>
        <p:xfrm>
          <a:off x="6672263" y="1590675"/>
          <a:ext cx="5014912" cy="407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5017443" imgH="4072481" progId="Excel.Sheet.8">
                  <p:embed/>
                </p:oleObj>
              </mc:Choice>
              <mc:Fallback>
                <p:oleObj r:id="rId3" imgW="5017443" imgH="4072481" progId="Excel.Sheet.8">
                  <p:embed/>
                  <p:pic>
                    <p:nvPicPr>
                      <p:cNvPr id="18" name="Wykres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2263" y="1590675"/>
                        <a:ext cx="5014912" cy="407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zawartości 2"/>
          <p:cNvSpPr txBox="1">
            <a:spLocks/>
          </p:cNvSpPr>
          <p:nvPr/>
        </p:nvSpPr>
        <p:spPr bwMode="auto">
          <a:xfrm>
            <a:off x="650875" y="1706563"/>
            <a:ext cx="11710988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92" tIns="65046" rIns="130092" bIns="6504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30016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46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Podsumowanie </a:t>
            </a:r>
          </a:p>
          <a:p>
            <a:pPr marL="0" marR="0" lvl="0" indent="0" defTabSz="130016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46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Wnioski</a:t>
            </a:r>
            <a:endParaRPr kumimoji="0" lang="pl-PL" sz="4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ymbol zastępczy stopki 1">
            <a:extLst>
              <a:ext uri="{FF2B5EF4-FFF2-40B4-BE49-F238E27FC236}">
                <a16:creationId xmlns:a16="http://schemas.microsoft.com/office/drawing/2014/main" id="{ACB85762-DD3F-4F4B-8174-DB67F5F048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4325" y="6610350"/>
            <a:ext cx="12168188" cy="5032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2D0FBD63DFEC34B9F25279A7EDD0C70" ma:contentTypeVersion="14" ma:contentTypeDescription="Utwórz nowy dokument." ma:contentTypeScope="" ma:versionID="776fe8f73eb46482cde0fe053745cc04">
  <xsd:schema xmlns:xsd="http://www.w3.org/2001/XMLSchema" xmlns:xs="http://www.w3.org/2001/XMLSchema" xmlns:p="http://schemas.microsoft.com/office/2006/metadata/properties" xmlns:ns3="c41f9e14-747a-4701-9185-ab88c25f6c27" xmlns:ns4="1ec5cc62-5107-49bb-ac35-ee9f262548af" targetNamespace="http://schemas.microsoft.com/office/2006/metadata/properties" ma:root="true" ma:fieldsID="16e36b844f6c9d0131f262d685251f6e" ns3:_="" ns4:_="">
    <xsd:import namespace="c41f9e14-747a-4701-9185-ab88c25f6c27"/>
    <xsd:import namespace="1ec5cc62-5107-49bb-ac35-ee9f262548a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1f9e14-747a-4701-9185-ab88c25f6c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c5cc62-5107-49bb-ac35-ee9f262548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003B8B-F590-4C44-BF57-088DF01CF2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1f9e14-747a-4701-9185-ab88c25f6c27"/>
    <ds:schemaRef ds:uri="1ec5cc62-5107-49bb-ac35-ee9f262548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6C9793-C7B5-439E-943F-8D4037D836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E8FF59-9374-4198-B45C-BBB2E27E73C8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1ec5cc62-5107-49bb-ac35-ee9f262548af"/>
    <ds:schemaRef ds:uri="c41f9e14-747a-4701-9185-ab88c25f6c2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56</Words>
  <Application>Microsoft Office PowerPoint</Application>
  <PresentationFormat>Niestandardowy</PresentationFormat>
  <Paragraphs>11</Paragraphs>
  <Slides>3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SGGW Sans SemiBold</vt:lpstr>
      <vt:lpstr>Motyw pakietu Office</vt:lpstr>
      <vt:lpstr>Microsoft Excel 97-2003 Worksheet</vt:lpstr>
      <vt:lpstr>Tytuł 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Mycu</dc:creator>
  <cp:lastModifiedBy>Łukasz Kopiasz</cp:lastModifiedBy>
  <cp:revision>15</cp:revision>
  <dcterms:created xsi:type="dcterms:W3CDTF">2010-01-18T08:05:51Z</dcterms:created>
  <dcterms:modified xsi:type="dcterms:W3CDTF">2023-12-14T12:53:48Z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0x010100E2D0FBD63DFEC34B9F25279A7EDD0C70</vt:lpwstr>
  </property>
</Properties>
</file>