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8" r:id="rId5"/>
    <p:sldId id="263" r:id="rId6"/>
    <p:sldId id="259" r:id="rId7"/>
    <p:sldId id="262" r:id="rId8"/>
    <p:sldId id="264" r:id="rId9"/>
    <p:sldId id="265" r:id="rId10"/>
    <p:sldId id="260" r:id="rId11"/>
  </p:sldIdLst>
  <p:sldSz cx="13012738" cy="7315200"/>
  <p:notesSz cx="9144000" cy="6858000"/>
  <p:defaultTextStyle>
    <a:defPPr>
      <a:defRPr lang="pl-PL"/>
    </a:defPPr>
    <a:lvl1pPr algn="l" defTabSz="1300163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49288" indent="-192088" algn="l" defTabSz="1300163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300163" indent="-385763" algn="l" defTabSz="1300163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951038" indent="-579438" algn="l" defTabSz="1300163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600325" indent="-771525" algn="l" defTabSz="1300163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26"/>
    <a:srgbClr val="00421F"/>
    <a:srgbClr val="003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91" d="100"/>
          <a:sy n="91" d="100"/>
        </p:scale>
        <p:origin x="120" y="342"/>
      </p:cViewPr>
      <p:guideLst>
        <p:guide orient="horz" pos="2304"/>
        <p:guide pos="40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Łukasz Kopiasz" userId="2cef608b-39b6-4a72-92d3-e8d2bc9091b6" providerId="ADAL" clId="{0067BFFA-14B0-47B5-B0DA-B103DB5C36AB}"/>
  </pc:docChgLst>
  <pc:docChgLst>
    <pc:chgData name="Łukasz Kopiasz" userId="2cef608b-39b6-4a72-92d3-e8d2bc9091b6" providerId="ADAL" clId="{103B7ABD-AFA3-42B8-8A2E-B1D183DBB931}"/>
    <pc:docChg chg="undo custSel modSld modMainMaster">
      <pc:chgData name="Łukasz Kopiasz" userId="2cef608b-39b6-4a72-92d3-e8d2bc9091b6" providerId="ADAL" clId="{103B7ABD-AFA3-42B8-8A2E-B1D183DBB931}" dt="2023-12-14T12:53:31.388" v="54"/>
      <pc:docMkLst>
        <pc:docMk/>
      </pc:docMkLst>
      <pc:sldChg chg="addSp modSp">
        <pc:chgData name="Łukasz Kopiasz" userId="2cef608b-39b6-4a72-92d3-e8d2bc9091b6" providerId="ADAL" clId="{103B7ABD-AFA3-42B8-8A2E-B1D183DBB931}" dt="2023-12-14T12:53:22.125" v="48" actId="1035"/>
        <pc:sldMkLst>
          <pc:docMk/>
          <pc:sldMk cId="0" sldId="258"/>
        </pc:sldMkLst>
        <pc:spChg chg="add mod">
          <ac:chgData name="Łukasz Kopiasz" userId="2cef608b-39b6-4a72-92d3-e8d2bc9091b6" providerId="ADAL" clId="{103B7ABD-AFA3-42B8-8A2E-B1D183DBB931}" dt="2023-12-14T12:53:22.125" v="48" actId="1035"/>
          <ac:spMkLst>
            <pc:docMk/>
            <pc:sldMk cId="0" sldId="258"/>
            <ac:spMk id="4" creationId="{C62C0318-D432-4E5F-B3C1-88996EBF8A86}"/>
          </ac:spMkLst>
        </pc:spChg>
      </pc:sldChg>
      <pc:sldChg chg="addSp">
        <pc:chgData name="Łukasz Kopiasz" userId="2cef608b-39b6-4a72-92d3-e8d2bc9091b6" providerId="ADAL" clId="{103B7ABD-AFA3-42B8-8A2E-B1D183DBB931}" dt="2023-12-14T12:53:26.400" v="50"/>
        <pc:sldMkLst>
          <pc:docMk/>
          <pc:sldMk cId="0" sldId="259"/>
        </pc:sldMkLst>
        <pc:spChg chg="add">
          <ac:chgData name="Łukasz Kopiasz" userId="2cef608b-39b6-4a72-92d3-e8d2bc9091b6" providerId="ADAL" clId="{103B7ABD-AFA3-42B8-8A2E-B1D183DBB931}" dt="2023-12-14T12:53:26.400" v="50"/>
          <ac:spMkLst>
            <pc:docMk/>
            <pc:sldMk cId="0" sldId="259"/>
            <ac:spMk id="4" creationId="{04BD8F0D-9AD0-43C8-8EB9-26C53D9B59D7}"/>
          </ac:spMkLst>
        </pc:spChg>
      </pc:sldChg>
      <pc:sldChg chg="addSp">
        <pc:chgData name="Łukasz Kopiasz" userId="2cef608b-39b6-4a72-92d3-e8d2bc9091b6" providerId="ADAL" clId="{103B7ABD-AFA3-42B8-8A2E-B1D183DBB931}" dt="2023-12-14T12:53:31.388" v="54"/>
        <pc:sldMkLst>
          <pc:docMk/>
          <pc:sldMk cId="0" sldId="260"/>
        </pc:sldMkLst>
        <pc:spChg chg="add">
          <ac:chgData name="Łukasz Kopiasz" userId="2cef608b-39b6-4a72-92d3-e8d2bc9091b6" providerId="ADAL" clId="{103B7ABD-AFA3-42B8-8A2E-B1D183DBB931}" dt="2023-12-14T12:53:31.388" v="54"/>
          <ac:spMkLst>
            <pc:docMk/>
            <pc:sldMk cId="0" sldId="260"/>
            <ac:spMk id="2" creationId="{D9E0F7BA-DAC9-40EB-B961-8B2AF1FAC5BE}"/>
          </ac:spMkLst>
        </pc:spChg>
      </pc:sldChg>
      <pc:sldChg chg="addSp">
        <pc:chgData name="Łukasz Kopiasz" userId="2cef608b-39b6-4a72-92d3-e8d2bc9091b6" providerId="ADAL" clId="{103B7ABD-AFA3-42B8-8A2E-B1D183DBB931}" dt="2023-12-14T12:53:27.871" v="51"/>
        <pc:sldMkLst>
          <pc:docMk/>
          <pc:sldMk cId="3066540044" sldId="262"/>
        </pc:sldMkLst>
        <pc:spChg chg="add">
          <ac:chgData name="Łukasz Kopiasz" userId="2cef608b-39b6-4a72-92d3-e8d2bc9091b6" providerId="ADAL" clId="{103B7ABD-AFA3-42B8-8A2E-B1D183DBB931}" dt="2023-12-14T12:53:27.871" v="51"/>
          <ac:spMkLst>
            <pc:docMk/>
            <pc:sldMk cId="3066540044" sldId="262"/>
            <ac:spMk id="4" creationId="{0346555A-366B-4303-9C1B-9D470B978FFC}"/>
          </ac:spMkLst>
        </pc:spChg>
      </pc:sldChg>
      <pc:sldChg chg="addSp">
        <pc:chgData name="Łukasz Kopiasz" userId="2cef608b-39b6-4a72-92d3-e8d2bc9091b6" providerId="ADAL" clId="{103B7ABD-AFA3-42B8-8A2E-B1D183DBB931}" dt="2023-12-14T12:53:25.144" v="49"/>
        <pc:sldMkLst>
          <pc:docMk/>
          <pc:sldMk cId="2775627714" sldId="263"/>
        </pc:sldMkLst>
        <pc:spChg chg="add">
          <ac:chgData name="Łukasz Kopiasz" userId="2cef608b-39b6-4a72-92d3-e8d2bc9091b6" providerId="ADAL" clId="{103B7ABD-AFA3-42B8-8A2E-B1D183DBB931}" dt="2023-12-14T12:53:25.144" v="49"/>
          <ac:spMkLst>
            <pc:docMk/>
            <pc:sldMk cId="2775627714" sldId="263"/>
            <ac:spMk id="4" creationId="{9B796417-0282-48DA-94E3-D6B5C417E281}"/>
          </ac:spMkLst>
        </pc:spChg>
      </pc:sldChg>
      <pc:sldChg chg="addSp">
        <pc:chgData name="Łukasz Kopiasz" userId="2cef608b-39b6-4a72-92d3-e8d2bc9091b6" providerId="ADAL" clId="{103B7ABD-AFA3-42B8-8A2E-B1D183DBB931}" dt="2023-12-14T12:53:29.317" v="52"/>
        <pc:sldMkLst>
          <pc:docMk/>
          <pc:sldMk cId="926723467" sldId="264"/>
        </pc:sldMkLst>
        <pc:spChg chg="add">
          <ac:chgData name="Łukasz Kopiasz" userId="2cef608b-39b6-4a72-92d3-e8d2bc9091b6" providerId="ADAL" clId="{103B7ABD-AFA3-42B8-8A2E-B1D183DBB931}" dt="2023-12-14T12:53:29.317" v="52"/>
          <ac:spMkLst>
            <pc:docMk/>
            <pc:sldMk cId="926723467" sldId="264"/>
            <ac:spMk id="5" creationId="{FBC1742A-9F78-4C9B-9907-68DEC18D28E5}"/>
          </ac:spMkLst>
        </pc:spChg>
      </pc:sldChg>
      <pc:sldChg chg="addSp">
        <pc:chgData name="Łukasz Kopiasz" userId="2cef608b-39b6-4a72-92d3-e8d2bc9091b6" providerId="ADAL" clId="{103B7ABD-AFA3-42B8-8A2E-B1D183DBB931}" dt="2023-12-14T12:53:30.091" v="53"/>
        <pc:sldMkLst>
          <pc:docMk/>
          <pc:sldMk cId="3208815050" sldId="265"/>
        </pc:sldMkLst>
        <pc:spChg chg="add">
          <ac:chgData name="Łukasz Kopiasz" userId="2cef608b-39b6-4a72-92d3-e8d2bc9091b6" providerId="ADAL" clId="{103B7ABD-AFA3-42B8-8A2E-B1D183DBB931}" dt="2023-12-14T12:53:30.091" v="53"/>
          <ac:spMkLst>
            <pc:docMk/>
            <pc:sldMk cId="3208815050" sldId="265"/>
            <ac:spMk id="4" creationId="{C0802E0B-B583-4BB6-812A-C7853ADA50FF}"/>
          </ac:spMkLst>
        </pc:spChg>
      </pc:sldChg>
      <pc:sldMasterChg chg="addSp delSp modSp setBg modSldLayout">
        <pc:chgData name="Łukasz Kopiasz" userId="2cef608b-39b6-4a72-92d3-e8d2bc9091b6" providerId="ADAL" clId="{103B7ABD-AFA3-42B8-8A2E-B1D183DBB931}" dt="2023-12-14T12:53:04.170" v="45"/>
        <pc:sldMasterMkLst>
          <pc:docMk/>
          <pc:sldMasterMk cId="0" sldId="2147483648"/>
        </pc:sldMasterMkLst>
        <pc:spChg chg="del">
          <ac:chgData name="Łukasz Kopiasz" userId="2cef608b-39b6-4a72-92d3-e8d2bc9091b6" providerId="ADAL" clId="{103B7ABD-AFA3-42B8-8A2E-B1D183DBB931}" dt="2023-12-14T12:49:49.874" v="0" actId="478"/>
          <ac:spMkLst>
            <pc:docMk/>
            <pc:sldMasterMk cId="0" sldId="2147483648"/>
            <ac:spMk id="4" creationId="{00000000-0000-0000-0000-000000000000}"/>
          </ac:spMkLst>
        </pc:spChg>
        <pc:spChg chg="del">
          <ac:chgData name="Łukasz Kopiasz" userId="2cef608b-39b6-4a72-92d3-e8d2bc9091b6" providerId="ADAL" clId="{103B7ABD-AFA3-42B8-8A2E-B1D183DBB931}" dt="2023-12-14T12:49:49.874" v="0" actId="478"/>
          <ac:spMkLst>
            <pc:docMk/>
            <pc:sldMasterMk cId="0" sldId="2147483648"/>
            <ac:spMk id="5" creationId="{00000000-0000-0000-0000-000000000000}"/>
          </ac:spMkLst>
        </pc:spChg>
        <pc:spChg chg="del">
          <ac:chgData name="Łukasz Kopiasz" userId="2cef608b-39b6-4a72-92d3-e8d2bc9091b6" providerId="ADAL" clId="{103B7ABD-AFA3-42B8-8A2E-B1D183DBB931}" dt="2023-12-14T12:49:49.874" v="0" actId="478"/>
          <ac:spMkLst>
            <pc:docMk/>
            <pc:sldMasterMk cId="0" sldId="2147483648"/>
            <ac:spMk id="6" creationId="{00000000-0000-0000-0000-000000000000}"/>
          </ac:spMkLst>
        </pc:spChg>
        <pc:spChg chg="add">
          <ac:chgData name="Łukasz Kopiasz" userId="2cef608b-39b6-4a72-92d3-e8d2bc9091b6" providerId="ADAL" clId="{103B7ABD-AFA3-42B8-8A2E-B1D183DBB931}" dt="2023-12-14T12:52:06.123" v="22"/>
          <ac:spMkLst>
            <pc:docMk/>
            <pc:sldMasterMk cId="0" sldId="2147483648"/>
            <ac:spMk id="7" creationId="{5FD8E455-C838-40A9-BFE4-17A555B8D8C2}"/>
          </ac:spMkLst>
        </pc:spChg>
        <pc:spChg chg="mod">
          <ac:chgData name="Łukasz Kopiasz" userId="2cef608b-39b6-4a72-92d3-e8d2bc9091b6" providerId="ADAL" clId="{103B7ABD-AFA3-42B8-8A2E-B1D183DBB931}" dt="2023-12-14T12:51:58.556" v="19" actId="1076"/>
          <ac:spMkLst>
            <pc:docMk/>
            <pc:sldMasterMk cId="0" sldId="2147483648"/>
            <ac:spMk id="1027" creationId="{00000000-0000-0000-0000-000000000000}"/>
          </ac:spMkLst>
        </pc:spChg>
        <pc:grpChg chg="add">
          <ac:chgData name="Łukasz Kopiasz" userId="2cef608b-39b6-4a72-92d3-e8d2bc9091b6" providerId="ADAL" clId="{103B7ABD-AFA3-42B8-8A2E-B1D183DBB931}" dt="2023-12-14T12:52:06.123" v="22"/>
          <ac:grpSpMkLst>
            <pc:docMk/>
            <pc:sldMasterMk cId="0" sldId="2147483648"/>
            <ac:grpSpMk id="10" creationId="{2366F587-8D68-4BB5-A185-1F8D568C4780}"/>
          </ac:grpSpMkLst>
        </pc:grpChg>
        <pc:picChg chg="add">
          <ac:chgData name="Łukasz Kopiasz" userId="2cef608b-39b6-4a72-92d3-e8d2bc9091b6" providerId="ADAL" clId="{103B7ABD-AFA3-42B8-8A2E-B1D183DBB931}" dt="2023-12-14T12:52:06.123" v="22"/>
          <ac:picMkLst>
            <pc:docMk/>
            <pc:sldMasterMk cId="0" sldId="2147483648"/>
            <ac:picMk id="9" creationId="{3A665BE1-A842-447C-A551-51B8685E0C5D}"/>
          </ac:picMkLst>
        </pc:picChg>
        <pc:cxnChg chg="add">
          <ac:chgData name="Łukasz Kopiasz" userId="2cef608b-39b6-4a72-92d3-e8d2bc9091b6" providerId="ADAL" clId="{103B7ABD-AFA3-42B8-8A2E-B1D183DBB931}" dt="2023-12-14T12:52:06.123" v="22"/>
          <ac:cxnSpMkLst>
            <pc:docMk/>
            <pc:sldMasterMk cId="0" sldId="2147483648"/>
            <ac:cxnSpMk id="8" creationId="{2812ED7B-E513-4E42-ADC3-072496ABE34A}"/>
          </ac:cxnSpMkLst>
        </pc:cxnChg>
        <pc:sldLayoutChg chg="addSp delSp setBg">
          <pc:chgData name="Łukasz Kopiasz" userId="2cef608b-39b6-4a72-92d3-e8d2bc9091b6" providerId="ADAL" clId="{103B7ABD-AFA3-42B8-8A2E-B1D183DBB931}" dt="2023-12-14T12:52:15.263" v="25"/>
          <pc:sldLayoutMkLst>
            <pc:docMk/>
            <pc:sldMasterMk cId="0" sldId="2147483648"/>
            <pc:sldLayoutMk cId="0" sldId="2147483649"/>
          </pc:sldLayoutMkLst>
          <pc:spChg chg="del">
            <ac:chgData name="Łukasz Kopiasz" userId="2cef608b-39b6-4a72-92d3-e8d2bc9091b6" providerId="ADAL" clId="{103B7ABD-AFA3-42B8-8A2E-B1D183DBB931}" dt="2023-12-14T12:51:05.272" v="6" actId="478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1:03.749" v="5" actId="478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1:06.752" v="7" actId="478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  <pc:spChg chg="add del">
            <ac:chgData name="Łukasz Kopiasz" userId="2cef608b-39b6-4a72-92d3-e8d2bc9091b6" providerId="ADAL" clId="{103B7ABD-AFA3-42B8-8A2E-B1D183DBB931}" dt="2023-12-14T12:52:11.404" v="24"/>
            <ac:spMkLst>
              <pc:docMk/>
              <pc:sldMasterMk cId="0" sldId="2147483648"/>
              <pc:sldLayoutMk cId="0" sldId="2147483649"/>
              <ac:spMk id="7" creationId="{2D36C1D6-8590-4A4E-93FD-9CD16AECDC69}"/>
            </ac:spMkLst>
          </pc:spChg>
          <pc:spChg chg="add">
            <ac:chgData name="Łukasz Kopiasz" userId="2cef608b-39b6-4a72-92d3-e8d2bc9091b6" providerId="ADAL" clId="{103B7ABD-AFA3-42B8-8A2E-B1D183DBB931}" dt="2023-12-14T12:52:15.263" v="25"/>
            <ac:spMkLst>
              <pc:docMk/>
              <pc:sldMasterMk cId="0" sldId="2147483648"/>
              <pc:sldLayoutMk cId="0" sldId="2147483649"/>
              <ac:spMk id="13" creationId="{8D184A06-C347-47B2-B767-8C6B0C1D9F69}"/>
            </ac:spMkLst>
          </pc:spChg>
          <pc:grpChg chg="add del">
            <ac:chgData name="Łukasz Kopiasz" userId="2cef608b-39b6-4a72-92d3-e8d2bc9091b6" providerId="ADAL" clId="{103B7ABD-AFA3-42B8-8A2E-B1D183DBB931}" dt="2023-12-14T12:52:11.404" v="24"/>
            <ac:grpSpMkLst>
              <pc:docMk/>
              <pc:sldMasterMk cId="0" sldId="2147483648"/>
              <pc:sldLayoutMk cId="0" sldId="2147483649"/>
              <ac:grpSpMk id="10" creationId="{1E9B47C5-6A00-4998-8A9E-2C3BA31159D5}"/>
            </ac:grpSpMkLst>
          </pc:grpChg>
          <pc:picChg chg="add del">
            <ac:chgData name="Łukasz Kopiasz" userId="2cef608b-39b6-4a72-92d3-e8d2bc9091b6" providerId="ADAL" clId="{103B7ABD-AFA3-42B8-8A2E-B1D183DBB931}" dt="2023-12-14T12:52:11.404" v="24"/>
            <ac:picMkLst>
              <pc:docMk/>
              <pc:sldMasterMk cId="0" sldId="2147483648"/>
              <pc:sldLayoutMk cId="0" sldId="2147483649"/>
              <ac:picMk id="9" creationId="{C5D89946-CB4F-4933-BB5E-678B41BC12A7}"/>
            </ac:picMkLst>
          </pc:picChg>
          <pc:cxnChg chg="add del">
            <ac:chgData name="Łukasz Kopiasz" userId="2cef608b-39b6-4a72-92d3-e8d2bc9091b6" providerId="ADAL" clId="{103B7ABD-AFA3-42B8-8A2E-B1D183DBB931}" dt="2023-12-14T12:52:11.404" v="24"/>
            <ac:cxnSpMkLst>
              <pc:docMk/>
              <pc:sldMasterMk cId="0" sldId="2147483648"/>
              <pc:sldLayoutMk cId="0" sldId="2147483649"/>
              <ac:cxnSpMk id="8" creationId="{1EC4D87D-3AB3-4996-AE95-801A63CE9DA1}"/>
            </ac:cxnSpMkLst>
          </pc:cxnChg>
        </pc:sldLayoutChg>
        <pc:sldLayoutChg chg="addSp delSp setBg">
          <pc:chgData name="Łukasz Kopiasz" userId="2cef608b-39b6-4a72-92d3-e8d2bc9091b6" providerId="ADAL" clId="{103B7ABD-AFA3-42B8-8A2E-B1D183DBB931}" dt="2023-12-14T12:52:27.418" v="27"/>
          <pc:sldLayoutMkLst>
            <pc:docMk/>
            <pc:sldMasterMk cId="0" sldId="2147483648"/>
            <pc:sldLayoutMk cId="0" sldId="2147483650"/>
          </pc:sldLayoutMkLst>
          <pc:spChg chg="del">
            <ac:chgData name="Łukasz Kopiasz" userId="2cef608b-39b6-4a72-92d3-e8d2bc9091b6" providerId="ADAL" clId="{103B7ABD-AFA3-42B8-8A2E-B1D183DBB931}" dt="2023-12-14T12:52:26.724" v="26" actId="478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26.724" v="26" actId="478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26.724" v="26" actId="478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">
            <ac:chgData name="Łukasz Kopiasz" userId="2cef608b-39b6-4a72-92d3-e8d2bc9091b6" providerId="ADAL" clId="{103B7ABD-AFA3-42B8-8A2E-B1D183DBB931}" dt="2023-12-14T12:52:27.418" v="27"/>
            <ac:spMkLst>
              <pc:docMk/>
              <pc:sldMasterMk cId="0" sldId="2147483648"/>
              <pc:sldLayoutMk cId="0" sldId="2147483650"/>
              <ac:spMk id="7" creationId="{417DFC6E-2130-46ED-92CA-6B24C22B433F}"/>
            </ac:spMkLst>
          </pc:spChg>
        </pc:sldLayoutChg>
        <pc:sldLayoutChg chg="addSp delSp setBg">
          <pc:chgData name="Łukasz Kopiasz" userId="2cef608b-39b6-4a72-92d3-e8d2bc9091b6" providerId="ADAL" clId="{103B7ABD-AFA3-42B8-8A2E-B1D183DBB931}" dt="2023-12-14T12:52:32.758" v="29"/>
          <pc:sldLayoutMkLst>
            <pc:docMk/>
            <pc:sldMasterMk cId="0" sldId="2147483648"/>
            <pc:sldLayoutMk cId="0" sldId="2147483651"/>
          </pc:sldLayoutMkLst>
          <pc:spChg chg="del">
            <ac:chgData name="Łukasz Kopiasz" userId="2cef608b-39b6-4a72-92d3-e8d2bc9091b6" providerId="ADAL" clId="{103B7ABD-AFA3-42B8-8A2E-B1D183DBB931}" dt="2023-12-14T12:52:32.267" v="28" actId="47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32.267" v="28" actId="478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32.267" v="28" actId="478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  <pc:spChg chg="add">
            <ac:chgData name="Łukasz Kopiasz" userId="2cef608b-39b6-4a72-92d3-e8d2bc9091b6" providerId="ADAL" clId="{103B7ABD-AFA3-42B8-8A2E-B1D183DBB931}" dt="2023-12-14T12:52:32.758" v="29"/>
            <ac:spMkLst>
              <pc:docMk/>
              <pc:sldMasterMk cId="0" sldId="2147483648"/>
              <pc:sldLayoutMk cId="0" sldId="2147483651"/>
              <ac:spMk id="7" creationId="{FAB2802F-AF01-4921-AA77-DA991AFBE786}"/>
            </ac:spMkLst>
          </pc:spChg>
        </pc:sldLayoutChg>
        <pc:sldLayoutChg chg="addSp delSp setBg">
          <pc:chgData name="Łukasz Kopiasz" userId="2cef608b-39b6-4a72-92d3-e8d2bc9091b6" providerId="ADAL" clId="{103B7ABD-AFA3-42B8-8A2E-B1D183DBB931}" dt="2023-12-14T12:52:36.338" v="31"/>
          <pc:sldLayoutMkLst>
            <pc:docMk/>
            <pc:sldMasterMk cId="0" sldId="2147483648"/>
            <pc:sldLayoutMk cId="0" sldId="2147483652"/>
          </pc:sldLayoutMkLst>
          <pc:spChg chg="del">
            <ac:chgData name="Łukasz Kopiasz" userId="2cef608b-39b6-4a72-92d3-e8d2bc9091b6" providerId="ADAL" clId="{103B7ABD-AFA3-42B8-8A2E-B1D183DBB931}" dt="2023-12-14T12:52:35.652" v="30" actId="478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35.652" v="30" actId="478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35.652" v="30" actId="478"/>
            <ac:spMkLst>
              <pc:docMk/>
              <pc:sldMasterMk cId="0" sldId="2147483648"/>
              <pc:sldLayoutMk cId="0" sldId="2147483652"/>
              <ac:spMk id="7" creationId="{00000000-0000-0000-0000-000000000000}"/>
            </ac:spMkLst>
          </pc:spChg>
          <pc:spChg chg="add">
            <ac:chgData name="Łukasz Kopiasz" userId="2cef608b-39b6-4a72-92d3-e8d2bc9091b6" providerId="ADAL" clId="{103B7ABD-AFA3-42B8-8A2E-B1D183DBB931}" dt="2023-12-14T12:52:36.338" v="31"/>
            <ac:spMkLst>
              <pc:docMk/>
              <pc:sldMasterMk cId="0" sldId="2147483648"/>
              <pc:sldLayoutMk cId="0" sldId="2147483652"/>
              <ac:spMk id="8" creationId="{CE22F164-79F2-4404-8C8B-D017F4B40C89}"/>
            </ac:spMkLst>
          </pc:spChg>
        </pc:sldLayoutChg>
        <pc:sldLayoutChg chg="addSp delSp setBg">
          <pc:chgData name="Łukasz Kopiasz" userId="2cef608b-39b6-4a72-92d3-e8d2bc9091b6" providerId="ADAL" clId="{103B7ABD-AFA3-42B8-8A2E-B1D183DBB931}" dt="2023-12-14T12:52:41.085" v="33"/>
          <pc:sldLayoutMkLst>
            <pc:docMk/>
            <pc:sldMasterMk cId="0" sldId="2147483648"/>
            <pc:sldLayoutMk cId="0" sldId="2147483653"/>
          </pc:sldLayoutMkLst>
          <pc:spChg chg="del">
            <ac:chgData name="Łukasz Kopiasz" userId="2cef608b-39b6-4a72-92d3-e8d2bc9091b6" providerId="ADAL" clId="{103B7ABD-AFA3-42B8-8A2E-B1D183DBB931}" dt="2023-12-14T12:52:40.574" v="32" actId="478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40.574" v="32" actId="478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40.574" v="32" actId="478"/>
            <ac:spMkLst>
              <pc:docMk/>
              <pc:sldMasterMk cId="0" sldId="2147483648"/>
              <pc:sldLayoutMk cId="0" sldId="2147483653"/>
              <ac:spMk id="9" creationId="{00000000-0000-0000-0000-000000000000}"/>
            </ac:spMkLst>
          </pc:spChg>
          <pc:spChg chg="add">
            <ac:chgData name="Łukasz Kopiasz" userId="2cef608b-39b6-4a72-92d3-e8d2bc9091b6" providerId="ADAL" clId="{103B7ABD-AFA3-42B8-8A2E-B1D183DBB931}" dt="2023-12-14T12:52:41.085" v="33"/>
            <ac:spMkLst>
              <pc:docMk/>
              <pc:sldMasterMk cId="0" sldId="2147483648"/>
              <pc:sldLayoutMk cId="0" sldId="2147483653"/>
              <ac:spMk id="10" creationId="{D0D4A6EE-41C4-42BB-936F-6A4C43F37DAE}"/>
            </ac:spMkLst>
          </pc:spChg>
        </pc:sldLayoutChg>
        <pc:sldLayoutChg chg="addSp delSp setBg">
          <pc:chgData name="Łukasz Kopiasz" userId="2cef608b-39b6-4a72-92d3-e8d2bc9091b6" providerId="ADAL" clId="{103B7ABD-AFA3-42B8-8A2E-B1D183DBB931}" dt="2023-12-14T12:52:44.970" v="35"/>
          <pc:sldLayoutMkLst>
            <pc:docMk/>
            <pc:sldMasterMk cId="0" sldId="2147483648"/>
            <pc:sldLayoutMk cId="0" sldId="2147483654"/>
          </pc:sldLayoutMkLst>
          <pc:spChg chg="del">
            <ac:chgData name="Łukasz Kopiasz" userId="2cef608b-39b6-4a72-92d3-e8d2bc9091b6" providerId="ADAL" clId="{103B7ABD-AFA3-42B8-8A2E-B1D183DBB931}" dt="2023-12-14T12:52:44.318" v="34" actId="47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44.318" v="34" actId="47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44.318" v="34" actId="478"/>
            <ac:spMkLst>
              <pc:docMk/>
              <pc:sldMasterMk cId="0" sldId="2147483648"/>
              <pc:sldLayoutMk cId="0" sldId="2147483654"/>
              <ac:spMk id="5" creationId="{00000000-0000-0000-0000-000000000000}"/>
            </ac:spMkLst>
          </pc:spChg>
          <pc:spChg chg="add">
            <ac:chgData name="Łukasz Kopiasz" userId="2cef608b-39b6-4a72-92d3-e8d2bc9091b6" providerId="ADAL" clId="{103B7ABD-AFA3-42B8-8A2E-B1D183DBB931}" dt="2023-12-14T12:52:44.970" v="35"/>
            <ac:spMkLst>
              <pc:docMk/>
              <pc:sldMasterMk cId="0" sldId="2147483648"/>
              <pc:sldLayoutMk cId="0" sldId="2147483654"/>
              <ac:spMk id="6" creationId="{5A4F4F69-BEFD-4FB3-9A16-E6CAEF03D7F7}"/>
            </ac:spMkLst>
          </pc:spChg>
        </pc:sldLayoutChg>
        <pc:sldLayoutChg chg="addSp delSp setBg">
          <pc:chgData name="Łukasz Kopiasz" userId="2cef608b-39b6-4a72-92d3-e8d2bc9091b6" providerId="ADAL" clId="{103B7ABD-AFA3-42B8-8A2E-B1D183DBB931}" dt="2023-12-14T12:52:48.610" v="37"/>
          <pc:sldLayoutMkLst>
            <pc:docMk/>
            <pc:sldMasterMk cId="0" sldId="2147483648"/>
            <pc:sldLayoutMk cId="0" sldId="2147483655"/>
          </pc:sldLayoutMkLst>
          <pc:spChg chg="del">
            <ac:chgData name="Łukasz Kopiasz" userId="2cef608b-39b6-4a72-92d3-e8d2bc9091b6" providerId="ADAL" clId="{103B7ABD-AFA3-42B8-8A2E-B1D183DBB931}" dt="2023-12-14T12:52:47.926" v="36" actId="47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47.926" v="36" actId="478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47.926" v="36" actId="478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  <pc:spChg chg="add">
            <ac:chgData name="Łukasz Kopiasz" userId="2cef608b-39b6-4a72-92d3-e8d2bc9091b6" providerId="ADAL" clId="{103B7ABD-AFA3-42B8-8A2E-B1D183DBB931}" dt="2023-12-14T12:52:48.610" v="37"/>
            <ac:spMkLst>
              <pc:docMk/>
              <pc:sldMasterMk cId="0" sldId="2147483648"/>
              <pc:sldLayoutMk cId="0" sldId="2147483655"/>
              <ac:spMk id="5" creationId="{FC63ED1C-08A2-4D25-A06F-A734D7817E0B}"/>
            </ac:spMkLst>
          </pc:spChg>
        </pc:sldLayoutChg>
        <pc:sldLayoutChg chg="addSp delSp setBg">
          <pc:chgData name="Łukasz Kopiasz" userId="2cef608b-39b6-4a72-92d3-e8d2bc9091b6" providerId="ADAL" clId="{103B7ABD-AFA3-42B8-8A2E-B1D183DBB931}" dt="2023-12-14T12:52:53.184" v="39"/>
          <pc:sldLayoutMkLst>
            <pc:docMk/>
            <pc:sldMasterMk cId="0" sldId="2147483648"/>
            <pc:sldLayoutMk cId="0" sldId="2147483656"/>
          </pc:sldLayoutMkLst>
          <pc:spChg chg="del">
            <ac:chgData name="Łukasz Kopiasz" userId="2cef608b-39b6-4a72-92d3-e8d2bc9091b6" providerId="ADAL" clId="{103B7ABD-AFA3-42B8-8A2E-B1D183DBB931}" dt="2023-12-14T12:52:52.500" v="38" actId="478"/>
            <ac:spMkLst>
              <pc:docMk/>
              <pc:sldMasterMk cId="0" sldId="2147483648"/>
              <pc:sldLayoutMk cId="0" sldId="2147483656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52.500" v="38" actId="478"/>
            <ac:spMkLst>
              <pc:docMk/>
              <pc:sldMasterMk cId="0" sldId="2147483648"/>
              <pc:sldLayoutMk cId="0" sldId="2147483656"/>
              <ac:spMk id="6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52.500" v="38" actId="478"/>
            <ac:spMkLst>
              <pc:docMk/>
              <pc:sldMasterMk cId="0" sldId="2147483648"/>
              <pc:sldLayoutMk cId="0" sldId="2147483656"/>
              <ac:spMk id="7" creationId="{00000000-0000-0000-0000-000000000000}"/>
            </ac:spMkLst>
          </pc:spChg>
          <pc:spChg chg="add">
            <ac:chgData name="Łukasz Kopiasz" userId="2cef608b-39b6-4a72-92d3-e8d2bc9091b6" providerId="ADAL" clId="{103B7ABD-AFA3-42B8-8A2E-B1D183DBB931}" dt="2023-12-14T12:52:53.184" v="39"/>
            <ac:spMkLst>
              <pc:docMk/>
              <pc:sldMasterMk cId="0" sldId="2147483648"/>
              <pc:sldLayoutMk cId="0" sldId="2147483656"/>
              <ac:spMk id="8" creationId="{1B8A95CA-2318-4C1F-89A5-FE843144BAE7}"/>
            </ac:spMkLst>
          </pc:spChg>
        </pc:sldLayoutChg>
        <pc:sldLayoutChg chg="addSp delSp setBg">
          <pc:chgData name="Łukasz Kopiasz" userId="2cef608b-39b6-4a72-92d3-e8d2bc9091b6" providerId="ADAL" clId="{103B7ABD-AFA3-42B8-8A2E-B1D183DBB931}" dt="2023-12-14T12:52:56.502" v="41"/>
          <pc:sldLayoutMkLst>
            <pc:docMk/>
            <pc:sldMasterMk cId="0" sldId="2147483648"/>
            <pc:sldLayoutMk cId="0" sldId="2147483657"/>
          </pc:sldLayoutMkLst>
          <pc:spChg chg="del">
            <ac:chgData name="Łukasz Kopiasz" userId="2cef608b-39b6-4a72-92d3-e8d2bc9091b6" providerId="ADAL" clId="{103B7ABD-AFA3-42B8-8A2E-B1D183DBB931}" dt="2023-12-14T12:52:55.819" v="40" actId="478"/>
            <ac:spMkLst>
              <pc:docMk/>
              <pc:sldMasterMk cId="0" sldId="2147483648"/>
              <pc:sldLayoutMk cId="0" sldId="2147483657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55.819" v="40" actId="478"/>
            <ac:spMkLst>
              <pc:docMk/>
              <pc:sldMasterMk cId="0" sldId="2147483648"/>
              <pc:sldLayoutMk cId="0" sldId="2147483657"/>
              <ac:spMk id="6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55.819" v="40" actId="478"/>
            <ac:spMkLst>
              <pc:docMk/>
              <pc:sldMasterMk cId="0" sldId="2147483648"/>
              <pc:sldLayoutMk cId="0" sldId="2147483657"/>
              <ac:spMk id="7" creationId="{00000000-0000-0000-0000-000000000000}"/>
            </ac:spMkLst>
          </pc:spChg>
          <pc:spChg chg="add">
            <ac:chgData name="Łukasz Kopiasz" userId="2cef608b-39b6-4a72-92d3-e8d2bc9091b6" providerId="ADAL" clId="{103B7ABD-AFA3-42B8-8A2E-B1D183DBB931}" dt="2023-12-14T12:52:56.502" v="41"/>
            <ac:spMkLst>
              <pc:docMk/>
              <pc:sldMasterMk cId="0" sldId="2147483648"/>
              <pc:sldLayoutMk cId="0" sldId="2147483657"/>
              <ac:spMk id="8" creationId="{4E7961C4-319A-4B5E-A0AD-8DFAF68EB18D}"/>
            </ac:spMkLst>
          </pc:spChg>
        </pc:sldLayoutChg>
        <pc:sldLayoutChg chg="addSp delSp setBg">
          <pc:chgData name="Łukasz Kopiasz" userId="2cef608b-39b6-4a72-92d3-e8d2bc9091b6" providerId="ADAL" clId="{103B7ABD-AFA3-42B8-8A2E-B1D183DBB931}" dt="2023-12-14T12:53:00.245" v="43"/>
          <pc:sldLayoutMkLst>
            <pc:docMk/>
            <pc:sldMasterMk cId="0" sldId="2147483648"/>
            <pc:sldLayoutMk cId="0" sldId="2147483658"/>
          </pc:sldLayoutMkLst>
          <pc:spChg chg="del">
            <ac:chgData name="Łukasz Kopiasz" userId="2cef608b-39b6-4a72-92d3-e8d2bc9091b6" providerId="ADAL" clId="{103B7ABD-AFA3-42B8-8A2E-B1D183DBB931}" dt="2023-12-14T12:52:59.567" v="42" actId="478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59.567" v="42" actId="478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2:59.567" v="42" actId="478"/>
            <ac:spMkLst>
              <pc:docMk/>
              <pc:sldMasterMk cId="0" sldId="2147483648"/>
              <pc:sldLayoutMk cId="0" sldId="2147483658"/>
              <ac:spMk id="6" creationId="{00000000-0000-0000-0000-000000000000}"/>
            </ac:spMkLst>
          </pc:spChg>
          <pc:spChg chg="add">
            <ac:chgData name="Łukasz Kopiasz" userId="2cef608b-39b6-4a72-92d3-e8d2bc9091b6" providerId="ADAL" clId="{103B7ABD-AFA3-42B8-8A2E-B1D183DBB931}" dt="2023-12-14T12:53:00.245" v="43"/>
            <ac:spMkLst>
              <pc:docMk/>
              <pc:sldMasterMk cId="0" sldId="2147483648"/>
              <pc:sldLayoutMk cId="0" sldId="2147483658"/>
              <ac:spMk id="7" creationId="{FD8A7159-5458-4431-92BE-AB43EA17ABCC}"/>
            </ac:spMkLst>
          </pc:spChg>
        </pc:sldLayoutChg>
        <pc:sldLayoutChg chg="addSp delSp setBg">
          <pc:chgData name="Łukasz Kopiasz" userId="2cef608b-39b6-4a72-92d3-e8d2bc9091b6" providerId="ADAL" clId="{103B7ABD-AFA3-42B8-8A2E-B1D183DBB931}" dt="2023-12-14T12:53:04.170" v="45"/>
          <pc:sldLayoutMkLst>
            <pc:docMk/>
            <pc:sldMasterMk cId="0" sldId="2147483648"/>
            <pc:sldLayoutMk cId="0" sldId="2147483659"/>
          </pc:sldLayoutMkLst>
          <pc:spChg chg="del">
            <ac:chgData name="Łukasz Kopiasz" userId="2cef608b-39b6-4a72-92d3-e8d2bc9091b6" providerId="ADAL" clId="{103B7ABD-AFA3-42B8-8A2E-B1D183DBB931}" dt="2023-12-14T12:53:03.510" v="44" actId="47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3:03.510" v="44" actId="478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  <pc:spChg chg="del">
            <ac:chgData name="Łukasz Kopiasz" userId="2cef608b-39b6-4a72-92d3-e8d2bc9091b6" providerId="ADAL" clId="{103B7ABD-AFA3-42B8-8A2E-B1D183DBB931}" dt="2023-12-14T12:53:03.510" v="44" actId="478"/>
            <ac:spMkLst>
              <pc:docMk/>
              <pc:sldMasterMk cId="0" sldId="2147483648"/>
              <pc:sldLayoutMk cId="0" sldId="2147483659"/>
              <ac:spMk id="6" creationId="{00000000-0000-0000-0000-000000000000}"/>
            </ac:spMkLst>
          </pc:spChg>
          <pc:spChg chg="add">
            <ac:chgData name="Łukasz Kopiasz" userId="2cef608b-39b6-4a72-92d3-e8d2bc9091b6" providerId="ADAL" clId="{103B7ABD-AFA3-42B8-8A2E-B1D183DBB931}" dt="2023-12-14T12:53:04.170" v="45"/>
            <ac:spMkLst>
              <pc:docMk/>
              <pc:sldMasterMk cId="0" sldId="2147483648"/>
              <pc:sldLayoutMk cId="0" sldId="2147483659"/>
              <ac:spMk id="7" creationId="{908CD4E5-7145-432C-9BB9-A2CFD73A118D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F0B10F5D-ABEA-4FE6-B1FD-4C97A6F468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BC36277-84D6-473B-A187-96AAA18795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77901-F10F-4E5B-8F04-FC35955B33B9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E2FF43E-29E9-49EC-8C16-4C45845C11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64C65AF-ADDE-4AAF-B5FA-8AF8A93061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EF195-50B8-4D7D-B582-E2E71830B6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8542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0C7CDF4-6629-4966-BE81-E2EE3DCAE24A}" type="datetimeFigureOut">
              <a:rPr lang="pl-PL"/>
              <a:pPr>
                <a:defRPr/>
              </a:pPr>
              <a:t>14.12.2023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284413" y="514350"/>
            <a:ext cx="45751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858E95B-2A4E-44AE-B912-6D0E99E6CD6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74639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5956" y="2272454"/>
            <a:ext cx="11060827" cy="1568027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51911" y="4145280"/>
            <a:ext cx="9108917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1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2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2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3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13" name="Symbol zastępczy stopki 1">
            <a:extLst>
              <a:ext uri="{FF2B5EF4-FFF2-40B4-BE49-F238E27FC236}">
                <a16:creationId xmlns:a16="http://schemas.microsoft.com/office/drawing/2014/main" id="{8D184A06-C347-47B2-B767-8C6B0C1D9F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stopki 1">
            <a:extLst>
              <a:ext uri="{FF2B5EF4-FFF2-40B4-BE49-F238E27FC236}">
                <a16:creationId xmlns:a16="http://schemas.microsoft.com/office/drawing/2014/main" id="{FD8A7159-5458-4431-92BE-AB43EA17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434235" y="220133"/>
            <a:ext cx="2927866" cy="4680374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50637" y="220133"/>
            <a:ext cx="8566719" cy="468037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stopki 1">
            <a:extLst>
              <a:ext uri="{FF2B5EF4-FFF2-40B4-BE49-F238E27FC236}">
                <a16:creationId xmlns:a16="http://schemas.microsoft.com/office/drawing/2014/main" id="{908CD4E5-7145-432C-9BB9-A2CFD73A11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stopki 1">
            <a:extLst>
              <a:ext uri="{FF2B5EF4-FFF2-40B4-BE49-F238E27FC236}">
                <a16:creationId xmlns:a16="http://schemas.microsoft.com/office/drawing/2014/main" id="{417DFC6E-2130-46ED-92CA-6B24C22B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7917" y="4700695"/>
            <a:ext cx="11060827" cy="145288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27917" y="3100494"/>
            <a:ext cx="11060827" cy="16001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45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91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137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18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22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27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32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36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ymbol zastępczy stopki 1">
            <a:extLst>
              <a:ext uri="{FF2B5EF4-FFF2-40B4-BE49-F238E27FC236}">
                <a16:creationId xmlns:a16="http://schemas.microsoft.com/office/drawing/2014/main" id="{FAB2802F-AF01-4921-AA77-DA991AFBE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50637" y="1280161"/>
            <a:ext cx="5747293" cy="362034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614808" y="1280161"/>
            <a:ext cx="5747293" cy="362034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8" name="Symbol zastępczy stopki 1">
            <a:extLst>
              <a:ext uri="{FF2B5EF4-FFF2-40B4-BE49-F238E27FC236}">
                <a16:creationId xmlns:a16="http://schemas.microsoft.com/office/drawing/2014/main" id="{CE22F164-79F2-4404-8C8B-D017F4B40C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0637" y="292948"/>
            <a:ext cx="11711464" cy="12192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50637" y="1637454"/>
            <a:ext cx="5749552" cy="6824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458" indent="0">
              <a:buNone/>
              <a:defRPr sz="2800" b="1"/>
            </a:lvl2pPr>
            <a:lvl3pPr marL="1300917" indent="0">
              <a:buNone/>
              <a:defRPr sz="2600" b="1"/>
            </a:lvl3pPr>
            <a:lvl4pPr marL="1951375" indent="0">
              <a:buNone/>
              <a:defRPr sz="2300" b="1"/>
            </a:lvl4pPr>
            <a:lvl5pPr marL="2601834" indent="0">
              <a:buNone/>
              <a:defRPr sz="2300" b="1"/>
            </a:lvl5pPr>
            <a:lvl6pPr marL="3252292" indent="0">
              <a:buNone/>
              <a:defRPr sz="2300" b="1"/>
            </a:lvl6pPr>
            <a:lvl7pPr marL="3902751" indent="0">
              <a:buNone/>
              <a:defRPr sz="2300" b="1"/>
            </a:lvl7pPr>
            <a:lvl8pPr marL="4553209" indent="0">
              <a:buNone/>
              <a:defRPr sz="2300" b="1"/>
            </a:lvl8pPr>
            <a:lvl9pPr marL="5203668" indent="0">
              <a:buNone/>
              <a:defRPr sz="23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50637" y="2319866"/>
            <a:ext cx="5749552" cy="421470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610292" y="1637454"/>
            <a:ext cx="5751811" cy="6824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458" indent="0">
              <a:buNone/>
              <a:defRPr sz="2800" b="1"/>
            </a:lvl2pPr>
            <a:lvl3pPr marL="1300917" indent="0">
              <a:buNone/>
              <a:defRPr sz="2600" b="1"/>
            </a:lvl3pPr>
            <a:lvl4pPr marL="1951375" indent="0">
              <a:buNone/>
              <a:defRPr sz="2300" b="1"/>
            </a:lvl4pPr>
            <a:lvl5pPr marL="2601834" indent="0">
              <a:buNone/>
              <a:defRPr sz="2300" b="1"/>
            </a:lvl5pPr>
            <a:lvl6pPr marL="3252292" indent="0">
              <a:buNone/>
              <a:defRPr sz="2300" b="1"/>
            </a:lvl6pPr>
            <a:lvl7pPr marL="3902751" indent="0">
              <a:buNone/>
              <a:defRPr sz="2300" b="1"/>
            </a:lvl7pPr>
            <a:lvl8pPr marL="4553209" indent="0">
              <a:buNone/>
              <a:defRPr sz="2300" b="1"/>
            </a:lvl8pPr>
            <a:lvl9pPr marL="5203668" indent="0">
              <a:buNone/>
              <a:defRPr sz="23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610292" y="2319866"/>
            <a:ext cx="5751811" cy="421470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stopki 1">
            <a:extLst>
              <a:ext uri="{FF2B5EF4-FFF2-40B4-BE49-F238E27FC236}">
                <a16:creationId xmlns:a16="http://schemas.microsoft.com/office/drawing/2014/main" id="{D0D4A6EE-41C4-42BB-936F-6A4C43F37D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6" name="Symbol zastępczy stopki 1">
            <a:extLst>
              <a:ext uri="{FF2B5EF4-FFF2-40B4-BE49-F238E27FC236}">
                <a16:creationId xmlns:a16="http://schemas.microsoft.com/office/drawing/2014/main" id="{5A4F4F69-BEFD-4FB3-9A16-E6CAEF03D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stopki 1">
            <a:extLst>
              <a:ext uri="{FF2B5EF4-FFF2-40B4-BE49-F238E27FC236}">
                <a16:creationId xmlns:a16="http://schemas.microsoft.com/office/drawing/2014/main" id="{FC63ED1C-08A2-4D25-A06F-A734D7817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0639" y="291252"/>
            <a:ext cx="4281101" cy="123952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87619" y="291255"/>
            <a:ext cx="7274482" cy="6243321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50639" y="1530776"/>
            <a:ext cx="4281101" cy="5003800"/>
          </a:xfrm>
        </p:spPr>
        <p:txBody>
          <a:bodyPr/>
          <a:lstStyle>
            <a:lvl1pPr marL="0" indent="0">
              <a:buNone/>
              <a:defRPr sz="2000"/>
            </a:lvl1pPr>
            <a:lvl2pPr marL="650458" indent="0">
              <a:buNone/>
              <a:defRPr sz="1700"/>
            </a:lvl2pPr>
            <a:lvl3pPr marL="1300917" indent="0">
              <a:buNone/>
              <a:defRPr sz="1400"/>
            </a:lvl3pPr>
            <a:lvl4pPr marL="1951375" indent="0">
              <a:buNone/>
              <a:defRPr sz="1300"/>
            </a:lvl4pPr>
            <a:lvl5pPr marL="2601834" indent="0">
              <a:buNone/>
              <a:defRPr sz="1300"/>
            </a:lvl5pPr>
            <a:lvl6pPr marL="3252292" indent="0">
              <a:buNone/>
              <a:defRPr sz="1300"/>
            </a:lvl6pPr>
            <a:lvl7pPr marL="3902751" indent="0">
              <a:buNone/>
              <a:defRPr sz="1300"/>
            </a:lvl7pPr>
            <a:lvl8pPr marL="4553209" indent="0">
              <a:buNone/>
              <a:defRPr sz="1300"/>
            </a:lvl8pPr>
            <a:lvl9pPr marL="5203668" indent="0">
              <a:buNone/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Symbol zastępczy stopki 1">
            <a:extLst>
              <a:ext uri="{FF2B5EF4-FFF2-40B4-BE49-F238E27FC236}">
                <a16:creationId xmlns:a16="http://schemas.microsoft.com/office/drawing/2014/main" id="{1B8A95CA-2318-4C1F-89A5-FE843144BA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50588" y="5120640"/>
            <a:ext cx="7807643" cy="60452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550588" y="653626"/>
            <a:ext cx="7807643" cy="4389120"/>
          </a:xfrm>
        </p:spPr>
        <p:txBody>
          <a:bodyPr rtlCol="0">
            <a:normAutofit/>
          </a:bodyPr>
          <a:lstStyle>
            <a:lvl1pPr marL="0" indent="0">
              <a:buNone/>
              <a:defRPr sz="4600"/>
            </a:lvl1pPr>
            <a:lvl2pPr marL="650458" indent="0">
              <a:buNone/>
              <a:defRPr sz="4000"/>
            </a:lvl2pPr>
            <a:lvl3pPr marL="1300917" indent="0">
              <a:buNone/>
              <a:defRPr sz="3400"/>
            </a:lvl3pPr>
            <a:lvl4pPr marL="1951375" indent="0">
              <a:buNone/>
              <a:defRPr sz="2800"/>
            </a:lvl4pPr>
            <a:lvl5pPr marL="2601834" indent="0">
              <a:buNone/>
              <a:defRPr sz="2800"/>
            </a:lvl5pPr>
            <a:lvl6pPr marL="3252292" indent="0">
              <a:buNone/>
              <a:defRPr sz="2800"/>
            </a:lvl6pPr>
            <a:lvl7pPr marL="3902751" indent="0">
              <a:buNone/>
              <a:defRPr sz="2800"/>
            </a:lvl7pPr>
            <a:lvl8pPr marL="4553209" indent="0">
              <a:buNone/>
              <a:defRPr sz="2800"/>
            </a:lvl8pPr>
            <a:lvl9pPr marL="5203668" indent="0">
              <a:buNone/>
              <a:defRPr sz="28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50588" y="5725161"/>
            <a:ext cx="7807643" cy="858520"/>
          </a:xfrm>
        </p:spPr>
        <p:txBody>
          <a:bodyPr/>
          <a:lstStyle>
            <a:lvl1pPr marL="0" indent="0">
              <a:buNone/>
              <a:defRPr sz="2000"/>
            </a:lvl1pPr>
            <a:lvl2pPr marL="650458" indent="0">
              <a:buNone/>
              <a:defRPr sz="1700"/>
            </a:lvl2pPr>
            <a:lvl3pPr marL="1300917" indent="0">
              <a:buNone/>
              <a:defRPr sz="1400"/>
            </a:lvl3pPr>
            <a:lvl4pPr marL="1951375" indent="0">
              <a:buNone/>
              <a:defRPr sz="1300"/>
            </a:lvl4pPr>
            <a:lvl5pPr marL="2601834" indent="0">
              <a:buNone/>
              <a:defRPr sz="1300"/>
            </a:lvl5pPr>
            <a:lvl6pPr marL="3252292" indent="0">
              <a:buNone/>
              <a:defRPr sz="1300"/>
            </a:lvl6pPr>
            <a:lvl7pPr marL="3902751" indent="0">
              <a:buNone/>
              <a:defRPr sz="1300"/>
            </a:lvl7pPr>
            <a:lvl8pPr marL="4553209" indent="0">
              <a:buNone/>
              <a:defRPr sz="1300"/>
            </a:lvl8pPr>
            <a:lvl9pPr marL="5203668" indent="0">
              <a:buNone/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Symbol zastępczy stopki 1">
            <a:extLst>
              <a:ext uri="{FF2B5EF4-FFF2-40B4-BE49-F238E27FC236}">
                <a16:creationId xmlns:a16="http://schemas.microsoft.com/office/drawing/2014/main" id="{4E7961C4-319A-4B5E-A0AD-8DFAF68EB1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650875" y="293688"/>
            <a:ext cx="117109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92" tIns="65046" rIns="130092" bIns="650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650875" y="1706563"/>
            <a:ext cx="11710988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92" tIns="65046" rIns="130092" bIns="650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stopki 1">
            <a:extLst>
              <a:ext uri="{FF2B5EF4-FFF2-40B4-BE49-F238E27FC236}">
                <a16:creationId xmlns:a16="http://schemas.microsoft.com/office/drawing/2014/main" id="{5FD8E455-C838-40A9-BFE4-17A555B8D8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812ED7B-E513-4E42-ADC3-072496ABE34A}"/>
              </a:ext>
            </a:extLst>
          </p:cNvPr>
          <p:cNvCxnSpPr/>
          <p:nvPr userDrawn="1"/>
        </p:nvCxnSpPr>
        <p:spPr>
          <a:xfrm>
            <a:off x="-11810" y="6541512"/>
            <a:ext cx="13012738" cy="1588"/>
          </a:xfrm>
          <a:prstGeom prst="line">
            <a:avLst/>
          </a:prstGeom>
          <a:ln w="19050">
            <a:solidFill>
              <a:srgbClr val="134D2D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9" name="Obraz 8" descr="D:\OneDrive - Szkoła Główna Gospodarstwa Wiejskiego\DOKUMENTY_PRACA\Identyfikacja SGGW_logotyp itp\SGGW-znak-podstawowy-PL-ciemnozielony-RGB.png">
            <a:extLst>
              <a:ext uri="{FF2B5EF4-FFF2-40B4-BE49-F238E27FC236}">
                <a16:creationId xmlns:a16="http://schemas.microsoft.com/office/drawing/2014/main" id="{3A665BE1-A842-447C-A551-51B8685E0C5D}"/>
              </a:ext>
            </a:extLst>
          </p:cNvPr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37" y="6622400"/>
            <a:ext cx="1685037" cy="61263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rupa 9">
            <a:extLst>
              <a:ext uri="{FF2B5EF4-FFF2-40B4-BE49-F238E27FC236}">
                <a16:creationId xmlns:a16="http://schemas.microsoft.com/office/drawing/2014/main" id="{2366F587-8D68-4BB5-A185-1F8D568C4780}"/>
              </a:ext>
            </a:extLst>
          </p:cNvPr>
          <p:cNvGrpSpPr/>
          <p:nvPr userDrawn="1"/>
        </p:nvGrpSpPr>
        <p:grpSpPr>
          <a:xfrm>
            <a:off x="10358264" y="6623030"/>
            <a:ext cx="2003599" cy="612000"/>
            <a:chOff x="10359001" y="6534150"/>
            <a:chExt cx="2003599" cy="612000"/>
          </a:xfrm>
        </p:grpSpPr>
        <p:pic>
          <p:nvPicPr>
            <p:cNvPr id="11" name="Obraz 10">
              <a:extLst>
                <a:ext uri="{FF2B5EF4-FFF2-40B4-BE49-F238E27FC236}">
                  <a16:creationId xmlns:a16="http://schemas.microsoft.com/office/drawing/2014/main" id="{B5AAB655-A339-423F-9843-2488853061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2752"/>
            <a:stretch/>
          </p:blipFill>
          <p:spPr>
            <a:xfrm>
              <a:off x="10359001" y="6534150"/>
              <a:ext cx="683872" cy="612000"/>
            </a:xfrm>
            <a:prstGeom prst="rect">
              <a:avLst/>
            </a:prstGeom>
          </p:spPr>
        </p:pic>
        <p:sp>
          <p:nvSpPr>
            <p:cNvPr id="12" name="Prostokąt 11">
              <a:extLst>
                <a:ext uri="{FF2B5EF4-FFF2-40B4-BE49-F238E27FC236}">
                  <a16:creationId xmlns:a16="http://schemas.microsoft.com/office/drawing/2014/main" id="{40093E17-F120-4C5A-8830-87343BAF5687}"/>
                </a:ext>
              </a:extLst>
            </p:cNvPr>
            <p:cNvSpPr/>
            <p:nvPr/>
          </p:nvSpPr>
          <p:spPr>
            <a:xfrm>
              <a:off x="11006138" y="6571230"/>
              <a:ext cx="1356462" cy="5378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05026"/>
                  </a:solidFill>
                  <a:effectLst/>
                  <a:uLnTx/>
                  <a:uFillTx/>
                  <a:latin typeface="SGGW Sans SemiBold" panose="00000A00000000000000" pitchFamily="50" charset="0"/>
                  <a:cs typeface="+mn-cs"/>
                </a:rPr>
                <a:t>Katedra Dietetyki</a:t>
              </a:r>
            </a:p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l-PL" sz="900" b="1" kern="0" dirty="0">
                  <a:solidFill>
                    <a:srgbClr val="005026"/>
                  </a:solidFill>
                  <a:latin typeface="SGGW Sans SemiBold" panose="00000A00000000000000" pitchFamily="50" charset="0"/>
                  <a:cs typeface="+mn-cs"/>
                </a:rPr>
                <a:t>Instytut Nauk </a:t>
              </a:r>
              <a:br>
                <a:rPr lang="pl-PL" sz="900" b="1" kern="0" dirty="0">
                  <a:solidFill>
                    <a:srgbClr val="005026"/>
                  </a:solidFill>
                  <a:latin typeface="SGGW Sans SemiBold" panose="00000A00000000000000" pitchFamily="50" charset="0"/>
                  <a:cs typeface="+mn-cs"/>
                </a:rPr>
              </a:br>
              <a:r>
                <a:rPr lang="pl-PL" sz="900" b="1" kern="0" dirty="0">
                  <a:solidFill>
                    <a:srgbClr val="005026"/>
                  </a:solidFill>
                  <a:latin typeface="SGGW Sans SemiBold" panose="00000A00000000000000" pitchFamily="50" charset="0"/>
                  <a:cs typeface="+mn-cs"/>
                </a:rPr>
                <a:t>o Żywieniu Człowieka</a:t>
              </a:r>
              <a:endParaRPr kumimoji="0" lang="pl-PL" sz="700" b="1" i="0" u="none" strike="noStrike" kern="0" cap="none" spc="0" normalizeH="0" baseline="0" noProof="0" dirty="0">
                <a:ln>
                  <a:noFill/>
                </a:ln>
                <a:solidFill>
                  <a:srgbClr val="005026"/>
                </a:solidFill>
                <a:effectLst/>
                <a:uLnTx/>
                <a:uFillTx/>
                <a:latin typeface="SGGW Sans SemiBold" panose="00000A00000000000000" pitchFamily="50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300163" rtl="0" eaLnBrk="0" fontAlgn="base" hangingPunct="0">
        <a:spcBef>
          <a:spcPct val="0"/>
        </a:spcBef>
        <a:spcAft>
          <a:spcPct val="0"/>
        </a:spcAft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2pPr>
      <a:lvl3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3pPr>
      <a:lvl4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4pPr>
      <a:lvl5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5pPr>
      <a:lvl6pPr marL="457200" algn="ctr" defTabSz="1300163" rtl="0" fontAlgn="base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6pPr>
      <a:lvl7pPr marL="914400" algn="ctr" defTabSz="1300163" rtl="0" fontAlgn="base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7pPr>
      <a:lvl8pPr marL="1371600" algn="ctr" defTabSz="1300163" rtl="0" fontAlgn="base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8pPr>
      <a:lvl9pPr marL="1828800" algn="ctr" defTabSz="1300163" rtl="0" fontAlgn="base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9pPr>
    </p:titleStyle>
    <p:bodyStyle>
      <a:lvl1pPr marL="487363" indent="-487363" algn="l" defTabSz="13001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5688" indent="-406400" algn="l" defTabSz="13001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00" indent="-323850" algn="l" defTabSz="13001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6475" indent="-323850" algn="l" defTabSz="13001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763" indent="-323850" algn="l" defTabSz="13001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7521" indent="-325229" algn="l" defTabSz="130091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7980" indent="-325229" algn="l" defTabSz="130091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8438" indent="-325229" algn="l" defTabSz="130091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8897" indent="-325229" algn="l" defTabSz="130091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458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917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1375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1834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2292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2751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3209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3668" algn="l" defTabSz="130091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4"/>
          <p:cNvSpPr>
            <a:spLocks noGrp="1"/>
          </p:cNvSpPr>
          <p:nvPr>
            <p:ph type="ctrTitle"/>
          </p:nvPr>
        </p:nvSpPr>
        <p:spPr>
          <a:xfrm>
            <a:off x="889000" y="704850"/>
            <a:ext cx="11060113" cy="1568450"/>
          </a:xfrm>
        </p:spPr>
        <p:txBody>
          <a:bodyPr/>
          <a:lstStyle/>
          <a:p>
            <a:r>
              <a:rPr lang="pl-PL"/>
              <a:t>Tytuł </a:t>
            </a: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1898650" y="2144713"/>
            <a:ext cx="9107488" cy="936625"/>
          </a:xfrm>
        </p:spPr>
        <p:txBody>
          <a:bodyPr/>
          <a:lstStyle/>
          <a:p>
            <a:pPr>
              <a:defRPr/>
            </a:pPr>
            <a:r>
              <a:rPr lang="pl-PL"/>
              <a:t>Autorzy, afiliacje</a:t>
            </a:r>
            <a:endParaRPr lang="pl-PL" dirty="0"/>
          </a:p>
        </p:txBody>
      </p:sp>
      <p:sp>
        <p:nvSpPr>
          <p:cNvPr id="4" name="Symbol zastępczy stopki 1">
            <a:extLst>
              <a:ext uri="{FF2B5EF4-FFF2-40B4-BE49-F238E27FC236}">
                <a16:creationId xmlns:a16="http://schemas.microsoft.com/office/drawing/2014/main" id="{C62C0318-D432-4E5F-B3C1-88996EBF8A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8193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01C096-6CE6-4291-89C2-A62B85D10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7CB46E-5389-4045-A687-03C0C623B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1">
            <a:extLst>
              <a:ext uri="{FF2B5EF4-FFF2-40B4-BE49-F238E27FC236}">
                <a16:creationId xmlns:a16="http://schemas.microsoft.com/office/drawing/2014/main" id="{9B796417-0282-48DA-94E3-D6B5C417E2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  <p:extLst>
      <p:ext uri="{BB962C8B-B14F-4D97-AF65-F5344CB8AC3E}">
        <p14:creationId xmlns:p14="http://schemas.microsoft.com/office/powerpoint/2010/main" val="277562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ytuł 1"/>
          <p:cNvSpPr txBox="1">
            <a:spLocks/>
          </p:cNvSpPr>
          <p:nvPr/>
        </p:nvSpPr>
        <p:spPr bwMode="auto">
          <a:xfrm>
            <a:off x="650875" y="293688"/>
            <a:ext cx="117109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92" tIns="65046" rIns="130092" bIns="6504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3001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63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Cel pracy</a:t>
            </a:r>
            <a:endParaRPr kumimoji="0" lang="pl-PL" sz="6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Symbol zastępczy zawartości 2"/>
          <p:cNvSpPr txBox="1">
            <a:spLocks/>
          </p:cNvSpPr>
          <p:nvPr/>
        </p:nvSpPr>
        <p:spPr bwMode="auto">
          <a:xfrm>
            <a:off x="650875" y="1706563"/>
            <a:ext cx="11184086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92" tIns="65046" rIns="130092" bIns="6504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30016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l-PL" sz="4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stopki 1">
            <a:extLst>
              <a:ext uri="{FF2B5EF4-FFF2-40B4-BE49-F238E27FC236}">
                <a16:creationId xmlns:a16="http://schemas.microsoft.com/office/drawing/2014/main" id="{04BD8F0D-9AD0-43C8-8EB9-26C53D9B59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D91533-7079-4ABB-8E80-92132A749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6600" dirty="0"/>
              <a:t>Metodyka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0C3DBE-A6D7-4FE4-B10B-F1C25DCCF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1">
            <a:extLst>
              <a:ext uri="{FF2B5EF4-FFF2-40B4-BE49-F238E27FC236}">
                <a16:creationId xmlns:a16="http://schemas.microsoft.com/office/drawing/2014/main" id="{0346555A-366B-4303-9C1B-9D470B978F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  <p:extLst>
      <p:ext uri="{BB962C8B-B14F-4D97-AF65-F5344CB8AC3E}">
        <p14:creationId xmlns:p14="http://schemas.microsoft.com/office/powerpoint/2010/main" val="306654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C5A772-7A3F-4767-A0E2-94671B455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9A6C8E-21FA-4ED0-BE25-D2E901C00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697" y="1512888"/>
            <a:ext cx="6768752" cy="4827587"/>
          </a:xfrm>
        </p:spPr>
        <p:txBody>
          <a:bodyPr/>
          <a:lstStyle/>
          <a:p>
            <a:endParaRPr lang="pl-PL" dirty="0"/>
          </a:p>
        </p:txBody>
      </p:sp>
      <p:graphicFrame>
        <p:nvGraphicFramePr>
          <p:cNvPr id="4" name="Wykres 2">
            <a:extLst>
              <a:ext uri="{FF2B5EF4-FFF2-40B4-BE49-F238E27FC236}">
                <a16:creationId xmlns:a16="http://schemas.microsoft.com/office/drawing/2014/main" id="{181E0CB2-96A3-4575-A442-A9A5B92642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912330"/>
              </p:ext>
            </p:extLst>
          </p:nvPr>
        </p:nvGraphicFramePr>
        <p:xfrm>
          <a:off x="7361575" y="1695279"/>
          <a:ext cx="5014912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5017443" imgH="4072481" progId="Excel.Sheet.8">
                  <p:embed/>
                </p:oleObj>
              </mc:Choice>
              <mc:Fallback>
                <p:oleObj r:id="rId3" imgW="5017443" imgH="4072481" progId="Excel.Sheet.8">
                  <p:embed/>
                  <p:pic>
                    <p:nvPicPr>
                      <p:cNvPr id="4" name="Wykres 2">
                        <a:extLst>
                          <a:ext uri="{FF2B5EF4-FFF2-40B4-BE49-F238E27FC236}">
                            <a16:creationId xmlns:a16="http://schemas.microsoft.com/office/drawing/2014/main" id="{181E0CB2-96A3-4575-A442-A9A5B92642C9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1575" y="1695279"/>
                        <a:ext cx="5014912" cy="407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ymbol zastępczy stopki 1">
            <a:extLst>
              <a:ext uri="{FF2B5EF4-FFF2-40B4-BE49-F238E27FC236}">
                <a16:creationId xmlns:a16="http://schemas.microsoft.com/office/drawing/2014/main" id="{FBC1742A-9F78-4C9B-9907-68DEC18D2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  <p:extLst>
      <p:ext uri="{BB962C8B-B14F-4D97-AF65-F5344CB8AC3E}">
        <p14:creationId xmlns:p14="http://schemas.microsoft.com/office/powerpoint/2010/main" val="926723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9941E1-2645-414A-BFBA-33181F41A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2C4AF7-2055-4C9A-9A9E-B6AA458D2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1">
            <a:extLst>
              <a:ext uri="{FF2B5EF4-FFF2-40B4-BE49-F238E27FC236}">
                <a16:creationId xmlns:a16="http://schemas.microsoft.com/office/drawing/2014/main" id="{C0802E0B-B583-4BB6-812A-C7853ADA5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  <p:extLst>
      <p:ext uri="{BB962C8B-B14F-4D97-AF65-F5344CB8AC3E}">
        <p14:creationId xmlns:p14="http://schemas.microsoft.com/office/powerpoint/2010/main" val="3208815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D9E0F7BA-DAC9-40EB-B961-8B2AF1FAC5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81" y="6677096"/>
            <a:ext cx="12168188" cy="50323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„Fizjologiczne uwarunkowania postępowania dietetycznego”  </a:t>
            </a:r>
            <a:b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 Jubileuszowa Konferencja Naukowa, 14-15.11.2024 Warszawa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D0FBD63DFEC34B9F25279A7EDD0C70" ma:contentTypeVersion="14" ma:contentTypeDescription="Utwórz nowy dokument." ma:contentTypeScope="" ma:versionID="776fe8f73eb46482cde0fe053745cc04">
  <xsd:schema xmlns:xsd="http://www.w3.org/2001/XMLSchema" xmlns:xs="http://www.w3.org/2001/XMLSchema" xmlns:p="http://schemas.microsoft.com/office/2006/metadata/properties" xmlns:ns3="c41f9e14-747a-4701-9185-ab88c25f6c27" xmlns:ns4="1ec5cc62-5107-49bb-ac35-ee9f262548af" targetNamespace="http://schemas.microsoft.com/office/2006/metadata/properties" ma:root="true" ma:fieldsID="16e36b844f6c9d0131f262d685251f6e" ns3:_="" ns4:_="">
    <xsd:import namespace="c41f9e14-747a-4701-9185-ab88c25f6c27"/>
    <xsd:import namespace="1ec5cc62-5107-49bb-ac35-ee9f262548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1f9e14-747a-4701-9185-ab88c25f6c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c5cc62-5107-49bb-ac35-ee9f262548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8FF59-9374-4198-B45C-BBB2E27E73C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ec5cc62-5107-49bb-ac35-ee9f262548af"/>
    <ds:schemaRef ds:uri="c41f9e14-747a-4701-9185-ab88c25f6c27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36C9793-C7B5-439E-943F-8D4037D836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003B8B-F590-4C44-BF57-088DF01CF2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1f9e14-747a-4701-9185-ab88c25f6c27"/>
    <ds:schemaRef ds:uri="1ec5cc62-5107-49bb-ac35-ee9f262548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115</Words>
  <Application>Microsoft Office PowerPoint</Application>
  <PresentationFormat>Niestandardowy</PresentationFormat>
  <Paragraphs>14</Paragraphs>
  <Slides>7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SGGW Sans SemiBold</vt:lpstr>
      <vt:lpstr>Motyw pakietu Office</vt:lpstr>
      <vt:lpstr>Microsoft Excel 97-2003 Worksheet</vt:lpstr>
      <vt:lpstr>Tytuł </vt:lpstr>
      <vt:lpstr>Wstęp</vt:lpstr>
      <vt:lpstr>Prezentacja programu PowerPoint</vt:lpstr>
      <vt:lpstr>Metodyka</vt:lpstr>
      <vt:lpstr>Wyniki</vt:lpstr>
      <vt:lpstr>Wnioski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Mycu</dc:creator>
  <cp:lastModifiedBy>Łukasz Kopiasz</cp:lastModifiedBy>
  <cp:revision>17</cp:revision>
  <dcterms:created xsi:type="dcterms:W3CDTF">2010-01-18T08:05:51Z</dcterms:created>
  <dcterms:modified xsi:type="dcterms:W3CDTF">2023-12-14T12:53:37Z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0x010100E2D0FBD63DFEC34B9F25279A7EDD0C70</vt:lpwstr>
  </property>
</Properties>
</file>